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8"/>
  </p:notesMasterIdLst>
  <p:sldIdLst>
    <p:sldId id="298" r:id="rId2"/>
    <p:sldId id="294" r:id="rId3"/>
    <p:sldId id="296" r:id="rId4"/>
    <p:sldId id="282" r:id="rId5"/>
    <p:sldId id="281" r:id="rId6"/>
    <p:sldId id="277" r:id="rId7"/>
    <p:sldId id="283" r:id="rId8"/>
    <p:sldId id="284" r:id="rId9"/>
    <p:sldId id="256" r:id="rId10"/>
    <p:sldId id="258" r:id="rId11"/>
    <p:sldId id="278" r:id="rId12"/>
    <p:sldId id="279" r:id="rId13"/>
    <p:sldId id="280" r:id="rId14"/>
    <p:sldId id="276" r:id="rId15"/>
    <p:sldId id="260" r:id="rId16"/>
    <p:sldId id="261" r:id="rId17"/>
    <p:sldId id="262" r:id="rId18"/>
    <p:sldId id="291" r:id="rId19"/>
    <p:sldId id="293" r:id="rId20"/>
    <p:sldId id="263" r:id="rId21"/>
    <p:sldId id="264" r:id="rId22"/>
    <p:sldId id="265" r:id="rId23"/>
    <p:sldId id="286" r:id="rId24"/>
    <p:sldId id="285" r:id="rId25"/>
    <p:sldId id="292" r:id="rId26"/>
    <p:sldId id="289" r:id="rId27"/>
    <p:sldId id="268" r:id="rId28"/>
    <p:sldId id="269" r:id="rId29"/>
    <p:sldId id="267" r:id="rId30"/>
    <p:sldId id="270" r:id="rId31"/>
    <p:sldId id="287" r:id="rId32"/>
    <p:sldId id="272" r:id="rId33"/>
    <p:sldId id="273" r:id="rId34"/>
    <p:sldId id="274" r:id="rId35"/>
    <p:sldId id="275" r:id="rId36"/>
    <p:sldId id="29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3" d="100"/>
          <a:sy n="83" d="100"/>
        </p:scale>
        <p:origin x="614" y="67"/>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328A3E-E1B0-42B9-AE57-73DAFAED10E1}" type="datetimeFigureOut">
              <a:rPr lang="en-US" smtClean="0"/>
              <a:pPr/>
              <a:t>10/20/2018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2DEB07-0B1F-40BA-A0FF-1E0CA31441F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070988-D3B3-475B-A88A-E9DA76E8A9E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2DEB07-0B1F-40BA-A0FF-1E0CA31441F1}"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E53C63-DB07-43F7-A9B9-5708D0C69C62}" type="datetimeFigureOut">
              <a:rPr lang="en-US" smtClean="0"/>
              <a:pPr/>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0A877-1703-4F3B-BF57-F956B20256B2}" type="slidenum">
              <a:rPr lang="en-US" smtClean="0"/>
              <a:pPr/>
              <a:t>‹#›</a:t>
            </a:fld>
            <a:endParaRPr lang="en-US"/>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E53C63-DB07-43F7-A9B9-5708D0C69C62}" type="datetimeFigureOut">
              <a:rPr lang="en-US" smtClean="0"/>
              <a:pPr/>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0A877-1703-4F3B-BF57-F956B20256B2}" type="slidenum">
              <a:rPr lang="en-US" smtClean="0"/>
              <a:pPr/>
              <a:t>‹#›</a:t>
            </a:fld>
            <a:endParaRPr lang="en-US"/>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E53C63-DB07-43F7-A9B9-5708D0C69C62}" type="datetimeFigureOut">
              <a:rPr lang="en-US" smtClean="0"/>
              <a:pPr/>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0A877-1703-4F3B-BF57-F956B20256B2}" type="slidenum">
              <a:rPr lang="en-US" smtClean="0"/>
              <a:pPr/>
              <a:t>‹#›</a:t>
            </a:fld>
            <a:endParaRPr lang="en-US"/>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E53C63-DB07-43F7-A9B9-5708D0C69C62}" type="datetimeFigureOut">
              <a:rPr lang="en-US" smtClean="0"/>
              <a:pPr/>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0A877-1703-4F3B-BF57-F956B20256B2}" type="slidenum">
              <a:rPr lang="en-US" smtClean="0"/>
              <a:pPr/>
              <a:t>‹#›</a:t>
            </a:fld>
            <a:endParaRPr lang="en-US"/>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E53C63-DB07-43F7-A9B9-5708D0C69C62}" type="datetimeFigureOut">
              <a:rPr lang="en-US" smtClean="0"/>
              <a:pPr/>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0A877-1703-4F3B-BF57-F956B20256B2}" type="slidenum">
              <a:rPr lang="en-US" smtClean="0"/>
              <a:pPr/>
              <a:t>‹#›</a:t>
            </a:fld>
            <a:endParaRPr lang="en-US"/>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E53C63-DB07-43F7-A9B9-5708D0C69C62}" type="datetimeFigureOut">
              <a:rPr lang="en-US" smtClean="0"/>
              <a:pPr/>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40A877-1703-4F3B-BF57-F956B20256B2}" type="slidenum">
              <a:rPr lang="en-US" smtClean="0"/>
              <a:pPr/>
              <a:t>‹#›</a:t>
            </a:fld>
            <a:endParaRPr lang="en-US"/>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E53C63-DB07-43F7-A9B9-5708D0C69C62}" type="datetimeFigureOut">
              <a:rPr lang="en-US" smtClean="0"/>
              <a:pPr/>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40A877-1703-4F3B-BF57-F956B20256B2}" type="slidenum">
              <a:rPr lang="en-US" smtClean="0"/>
              <a:pPr/>
              <a:t>‹#›</a:t>
            </a:fld>
            <a:endParaRPr lang="en-US"/>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E53C63-DB07-43F7-A9B9-5708D0C69C62}" type="datetimeFigureOut">
              <a:rPr lang="en-US" smtClean="0"/>
              <a:pPr/>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40A877-1703-4F3B-BF57-F956B20256B2}" type="slidenum">
              <a:rPr lang="en-US" smtClean="0"/>
              <a:pPr/>
              <a:t>‹#›</a:t>
            </a:fld>
            <a:endParaRPr lang="en-US"/>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E53C63-DB07-43F7-A9B9-5708D0C69C62}" type="datetimeFigureOut">
              <a:rPr lang="en-US" smtClean="0"/>
              <a:pPr/>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40A877-1703-4F3B-BF57-F956B20256B2}" type="slidenum">
              <a:rPr lang="en-US" smtClean="0"/>
              <a:pPr/>
              <a:t>‹#›</a:t>
            </a:fld>
            <a:endParaRPr lang="en-US"/>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E53C63-DB07-43F7-A9B9-5708D0C69C62}" type="datetimeFigureOut">
              <a:rPr lang="en-US" smtClean="0"/>
              <a:pPr/>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40A877-1703-4F3B-BF57-F956B20256B2}" type="slidenum">
              <a:rPr lang="en-US" smtClean="0"/>
              <a:pPr/>
              <a:t>‹#›</a:t>
            </a:fld>
            <a:endParaRPr lang="en-US"/>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E53C63-DB07-43F7-A9B9-5708D0C69C62}" type="datetimeFigureOut">
              <a:rPr lang="en-US" smtClean="0"/>
              <a:pPr/>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40A877-1703-4F3B-BF57-F956B20256B2}" type="slidenum">
              <a:rPr lang="en-US" smtClean="0"/>
              <a:pPr/>
              <a:t>‹#›</a:t>
            </a:fld>
            <a:endParaRPr lang="en-US"/>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E53C63-DB07-43F7-A9B9-5708D0C69C62}" type="datetimeFigureOut">
              <a:rPr lang="en-US" smtClean="0"/>
              <a:pPr/>
              <a:t>10/20/2018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40A877-1703-4F3B-BF57-F956B20256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images.google.com/url?sa=i&amp;rct=j&amp;q=GLORIFIED+BODIES+IN+HEAVEN&amp;source=images&amp;cd=&amp;cad=rja&amp;docid=pbTLaRXPbqsUuM&amp;tbnid=l9sJlEsNyo4ezM:&amp;ved=0CAUQjRw&amp;url=http://www.myspace.com/agape.ministries/photos/9214337&amp;ei=gayqUcOeIY-u0AHXroDYAg&amp;bvm=bv.47244034,d.dmg&amp;psig=AFQjCNGHk6pUwghPE5tHlM3ANqT89FXpdg&amp;ust=1370226166523849"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images.google.com/url?sa=i&amp;rct=j&amp;q=CREATION&amp;source=images&amp;cd=&amp;cad=rja&amp;docid=p-2Q-kE2WOovyM&amp;tbnid=hOJVh4UtyzqecM:&amp;ved=0CAUQjRw&amp;url=http://www.bmbcaz.com/ministries/creation/&amp;ei=sueoUcfHGMe70QGevYGwDA&amp;bvm=bv.47244034,d.dmg&amp;psig=AFQjCNFa0DpRqXnjKBTJaC1plq-Fh59oHw&amp;ust=1370110252113794"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hyperlink" Target="http://images.google.com/url?sa=i&amp;rct=j&amp;q=DINOSAURS&amp;source=images&amp;cd=&amp;cad=rja&amp;docid=36eFx8fuyRdVmM&amp;tbnid=OWiPs6kxYrt8UM:&amp;ved=0CAUQjRw&amp;url=http://scienceblogs.com/startswithabang/2009/04/27/what-wiped-out-the-dinosaurs/&amp;ei=dQAYUbGPG43h0wHZuIDICw&amp;bvm=bv.42080656,d.dmQ&amp;psig=AFQjCNGGVMDHI_ftzsrW9dLalx3iLeRyQA&amp;ust=1360613509534993"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images.google.com/url?sa=i&amp;rct=j&amp;q=jesus+glorified&amp;source=images&amp;cd=&amp;cad=rja&amp;docid=7PJqri5ojo8nuM&amp;tbnid=SqjUW48fxL3UUM:&amp;ved=0CAUQjRw&amp;url=http://so4j.com/end-times-events.php&amp;ei=_mSnUdeyAszJ0AH9qYDYDQ&amp;bvm=bv.47244034,d.dmQ&amp;psig=AFQjCNG0jrIU5fv8Y8Ibp3OhDuUKw37eog&amp;ust=1370010986655556"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thundafunda.info/5/Trees/photos-of-Tree-of-Life-North-Devon-England-pictures.jpg"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wallsave.com/wallpapers/1920x1200/heaven/430468/heaven-hd-com-430468.jpg"/>
          <p:cNvPicPr>
            <a:picLocks noChangeAspect="1" noChangeArrowheads="1"/>
          </p:cNvPicPr>
          <p:nvPr/>
        </p:nvPicPr>
        <p:blipFill>
          <a:blip r:embed="rId3" cstate="print"/>
          <a:srcRect/>
          <a:stretch>
            <a:fillRect/>
          </a:stretch>
        </p:blipFill>
        <p:spPr bwMode="auto">
          <a:xfrm>
            <a:off x="1621" y="-110412"/>
            <a:ext cx="12494402" cy="6968412"/>
          </a:xfrm>
          <a:prstGeom prst="rect">
            <a:avLst/>
          </a:prstGeom>
          <a:noFill/>
        </p:spPr>
      </p:pic>
      <p:sp>
        <p:nvSpPr>
          <p:cNvPr id="4" name="TextBox 3"/>
          <p:cNvSpPr txBox="1"/>
          <p:nvPr/>
        </p:nvSpPr>
        <p:spPr>
          <a:xfrm>
            <a:off x="-23327" y="2971800"/>
            <a:ext cx="4572000" cy="3046988"/>
          </a:xfrm>
          <a:prstGeom prst="rect">
            <a:avLst/>
          </a:prstGeom>
          <a:noFill/>
        </p:spPr>
        <p:txBody>
          <a:bodyPr wrap="square" rtlCol="0">
            <a:spAutoFit/>
          </a:bodyPr>
          <a:lstStyle/>
          <a:p>
            <a:pPr algn="r"/>
            <a:r>
              <a:rPr lang="en-US" sz="4800" dirty="0">
                <a:ln>
                  <a:solidFill>
                    <a:schemeClr val="bg1"/>
                  </a:solidFill>
                </a:ln>
                <a:solidFill>
                  <a:schemeClr val="tx2"/>
                </a:solidFill>
                <a:effectLst>
                  <a:glow rad="101600">
                    <a:schemeClr val="bg1">
                      <a:alpha val="60000"/>
                    </a:schemeClr>
                  </a:glow>
                </a:effectLst>
                <a:latin typeface="Arial Black" pitchFamily="34" charset="0"/>
              </a:rPr>
              <a:t>HEAVEN    ON EARTH</a:t>
            </a:r>
          </a:p>
          <a:p>
            <a:pPr algn="r"/>
            <a:r>
              <a:rPr lang="en-US" sz="4800" dirty="0">
                <a:ln>
                  <a:solidFill>
                    <a:schemeClr val="bg1"/>
                  </a:solidFill>
                </a:ln>
                <a:solidFill>
                  <a:schemeClr val="tx2"/>
                </a:solidFill>
                <a:effectLst>
                  <a:glow rad="101600">
                    <a:schemeClr val="bg1">
                      <a:alpha val="60000"/>
                    </a:schemeClr>
                  </a:glow>
                </a:effectLst>
                <a:latin typeface="Arial Black" pitchFamily="34" charset="0"/>
              </a:rPr>
              <a:t>SUNDAY</a:t>
            </a:r>
          </a:p>
          <a:p>
            <a:pPr algn="r"/>
            <a:endParaRPr lang="en-US" sz="4800" dirty="0">
              <a:ln>
                <a:solidFill>
                  <a:schemeClr val="bg1"/>
                </a:solidFill>
              </a:ln>
              <a:solidFill>
                <a:schemeClr val="tx2"/>
              </a:solidFill>
              <a:effectLst>
                <a:glow rad="101600">
                  <a:schemeClr val="bg1">
                    <a:alpha val="60000"/>
                  </a:schemeClr>
                </a:glow>
              </a:effectLst>
              <a:latin typeface="Arial Black" pitchFamily="34"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unleavenedbread.co.za/downloads/image/images/GardenOfEden-large.jpg"/>
          <p:cNvPicPr>
            <a:picLocks noChangeAspect="1" noChangeArrowheads="1"/>
          </p:cNvPicPr>
          <p:nvPr/>
        </p:nvPicPr>
        <p:blipFill>
          <a:blip r:embed="rId2" cstate="print"/>
          <a:srcRect/>
          <a:stretch>
            <a:fillRect/>
          </a:stretch>
        </p:blipFill>
        <p:spPr bwMode="auto">
          <a:xfrm>
            <a:off x="0" y="0"/>
            <a:ext cx="12268200" cy="6858000"/>
          </a:xfrm>
          <a:prstGeom prst="rect">
            <a:avLst/>
          </a:prstGeom>
          <a:noFill/>
        </p:spPr>
      </p:pic>
      <p:sp>
        <p:nvSpPr>
          <p:cNvPr id="4" name="TextBox 3"/>
          <p:cNvSpPr txBox="1"/>
          <p:nvPr/>
        </p:nvSpPr>
        <p:spPr>
          <a:xfrm>
            <a:off x="2057400" y="762001"/>
            <a:ext cx="7924800" cy="830997"/>
          </a:xfrm>
          <a:prstGeom prst="rect">
            <a:avLst/>
          </a:prstGeom>
          <a:noFill/>
        </p:spPr>
        <p:txBody>
          <a:bodyPr wrap="square" rtlCol="0">
            <a:spAutoFit/>
          </a:bodyPr>
          <a:lstStyle/>
          <a:p>
            <a:pPr algn="ctr"/>
            <a:r>
              <a:rPr lang="en-US" sz="4800" dirty="0">
                <a:ln>
                  <a:solidFill>
                    <a:sysClr val="windowText" lastClr="000000"/>
                  </a:solidFill>
                </a:ln>
                <a:solidFill>
                  <a:srgbClr val="FFFF00"/>
                </a:solidFill>
                <a:effectLst>
                  <a:glow rad="101600">
                    <a:schemeClr val="tx1">
                      <a:alpha val="60000"/>
                    </a:schemeClr>
                  </a:glow>
                </a:effectLst>
                <a:latin typeface="Arial Black" pitchFamily="34" charset="0"/>
              </a:rPr>
              <a:t>PARADISE REGAINED</a:t>
            </a:r>
            <a:endParaRPr lang="en-US" sz="4800" dirty="0">
              <a:ln>
                <a:solidFill>
                  <a:sysClr val="windowText" lastClr="000000"/>
                </a:solidFill>
              </a:ln>
              <a:solidFill>
                <a:schemeClr val="bg1"/>
              </a:solidFill>
              <a:effectLst>
                <a:glow rad="101600">
                  <a:schemeClr val="tx1">
                    <a:alpha val="60000"/>
                  </a:schemeClr>
                </a:glow>
              </a:effectLst>
              <a:latin typeface="Arial Black" pitchFamily="34" charset="0"/>
            </a:endParaRPr>
          </a:p>
        </p:txBody>
      </p:sp>
      <p:sp>
        <p:nvSpPr>
          <p:cNvPr id="6" name="TextBox 5"/>
          <p:cNvSpPr txBox="1"/>
          <p:nvPr/>
        </p:nvSpPr>
        <p:spPr>
          <a:xfrm>
            <a:off x="2514600" y="1905001"/>
            <a:ext cx="7239000" cy="4247317"/>
          </a:xfrm>
          <a:prstGeom prst="rect">
            <a:avLst/>
          </a:prstGeom>
          <a:noFill/>
        </p:spPr>
        <p:txBody>
          <a:bodyPr wrap="square" rtlCol="0">
            <a:spAutoFit/>
          </a:bodyPr>
          <a:lstStyle/>
          <a:p>
            <a:pPr algn="ctr"/>
            <a:r>
              <a:rPr lang="en-US" sz="5400" i="1" dirty="0">
                <a:ln>
                  <a:solidFill>
                    <a:schemeClr val="tx1"/>
                  </a:solidFill>
                </a:ln>
                <a:solidFill>
                  <a:srgbClr val="00FFFF"/>
                </a:solidFill>
                <a:effectLst>
                  <a:glow rad="101600">
                    <a:schemeClr val="tx1">
                      <a:alpha val="60000"/>
                    </a:schemeClr>
                  </a:glow>
                </a:effectLst>
                <a:latin typeface="Berlin Sans FB Demi" pitchFamily="34" charset="0"/>
              </a:rPr>
              <a:t>Paradise has been relocated to “Heaven”.</a:t>
            </a:r>
          </a:p>
          <a:p>
            <a:pPr algn="ctr"/>
            <a:r>
              <a:rPr lang="en-US" sz="5400" i="1" dirty="0">
                <a:ln>
                  <a:solidFill>
                    <a:schemeClr val="tx1"/>
                  </a:solidFill>
                </a:ln>
                <a:solidFill>
                  <a:schemeClr val="bg1"/>
                </a:solidFill>
                <a:effectLst>
                  <a:glow rad="101600">
                    <a:schemeClr val="tx1">
                      <a:alpha val="60000"/>
                    </a:schemeClr>
                  </a:glow>
                </a:effectLst>
                <a:latin typeface="Berlin Sans FB Demi" pitchFamily="34" charset="0"/>
              </a:rPr>
              <a:t>Paradise was only lost to earth, but lives on in Heaven.</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additive="base">
                                        <p:cTn id="20"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70B9620D-61D5-4C98-A38C-B6832E170E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256"/>
            <a:ext cx="12192000" cy="70396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43000" y="533400"/>
            <a:ext cx="9906000" cy="5078313"/>
          </a:xfrm>
          <a:prstGeom prst="rect">
            <a:avLst/>
          </a:prstGeom>
          <a:noFill/>
        </p:spPr>
        <p:txBody>
          <a:bodyPr wrap="square" rtlCol="0">
            <a:spAutoFit/>
          </a:bodyPr>
          <a:lstStyle/>
          <a:p>
            <a:pPr algn="ctr"/>
            <a:r>
              <a:rPr lang="en-US" sz="5400" i="1" dirty="0">
                <a:ln>
                  <a:solidFill>
                    <a:sysClr val="windowText" lastClr="000000"/>
                  </a:solidFill>
                </a:ln>
                <a:solidFill>
                  <a:schemeClr val="bg1"/>
                </a:solidFill>
                <a:effectLst>
                  <a:glow rad="101600">
                    <a:schemeClr val="tx1">
                      <a:alpha val="60000"/>
                    </a:schemeClr>
                  </a:glow>
                </a:effectLst>
                <a:latin typeface="Arial Black" pitchFamily="34" charset="0"/>
              </a:rPr>
              <a:t>“And he </a:t>
            </a:r>
            <a:r>
              <a:rPr lang="en-US" sz="5400" i="1" dirty="0" err="1">
                <a:ln>
                  <a:solidFill>
                    <a:sysClr val="windowText" lastClr="000000"/>
                  </a:solidFill>
                </a:ln>
                <a:solidFill>
                  <a:schemeClr val="bg1"/>
                </a:solidFill>
                <a:effectLst>
                  <a:glow rad="101600">
                    <a:schemeClr val="tx1">
                      <a:alpha val="60000"/>
                    </a:schemeClr>
                  </a:glow>
                </a:effectLst>
                <a:latin typeface="Arial Black" pitchFamily="34" charset="0"/>
              </a:rPr>
              <a:t>shewed</a:t>
            </a:r>
            <a:r>
              <a:rPr lang="en-US" sz="5400" i="1" dirty="0">
                <a:ln>
                  <a:solidFill>
                    <a:sysClr val="windowText" lastClr="000000"/>
                  </a:solidFill>
                </a:ln>
                <a:solidFill>
                  <a:schemeClr val="bg1"/>
                </a:solidFill>
                <a:effectLst>
                  <a:glow rad="101600">
                    <a:schemeClr val="tx1">
                      <a:alpha val="60000"/>
                    </a:schemeClr>
                  </a:glow>
                </a:effectLst>
                <a:latin typeface="Arial Black" pitchFamily="34" charset="0"/>
              </a:rPr>
              <a:t> me  a </a:t>
            </a:r>
            <a:r>
              <a:rPr lang="en-US" sz="5400" i="1" dirty="0">
                <a:ln>
                  <a:solidFill>
                    <a:sysClr val="windowText" lastClr="000000"/>
                  </a:solidFill>
                </a:ln>
                <a:solidFill>
                  <a:srgbClr val="00FFFF"/>
                </a:solidFill>
                <a:effectLst>
                  <a:glow rad="101600">
                    <a:schemeClr val="tx1">
                      <a:alpha val="60000"/>
                    </a:schemeClr>
                  </a:glow>
                </a:effectLst>
                <a:latin typeface="Arial Black" pitchFamily="34" charset="0"/>
              </a:rPr>
              <a:t>pure river of water of life</a:t>
            </a:r>
            <a:r>
              <a:rPr lang="en-US" sz="5400" i="1" dirty="0">
                <a:ln>
                  <a:solidFill>
                    <a:sysClr val="windowText" lastClr="000000"/>
                  </a:solidFill>
                </a:ln>
                <a:solidFill>
                  <a:schemeClr val="bg1"/>
                </a:solidFill>
                <a:effectLst>
                  <a:glow rad="101600">
                    <a:schemeClr val="tx1">
                      <a:alpha val="60000"/>
                    </a:schemeClr>
                  </a:glow>
                </a:effectLst>
                <a:latin typeface="Arial Black" pitchFamily="34" charset="0"/>
              </a:rPr>
              <a:t>, clear as crystal, proceeding out of the throne of God and of the Lamb…</a:t>
            </a:r>
          </a:p>
        </p:txBody>
      </p:sp>
    </p:spTree>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unleavenedbread.co.za/downloads/image/images/GardenOfEden-large.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4" name="TextBox 3"/>
          <p:cNvSpPr txBox="1"/>
          <p:nvPr/>
        </p:nvSpPr>
        <p:spPr>
          <a:xfrm>
            <a:off x="2057400" y="228600"/>
            <a:ext cx="7924800" cy="6463308"/>
          </a:xfrm>
          <a:prstGeom prst="rect">
            <a:avLst/>
          </a:prstGeom>
          <a:noFill/>
        </p:spPr>
        <p:txBody>
          <a:bodyPr wrap="square" rtlCol="0">
            <a:spAutoFit/>
          </a:bodyPr>
          <a:lstStyle/>
          <a:p>
            <a:pPr algn="ctr"/>
            <a:r>
              <a:rPr lang="en-US" sz="5400" i="1" dirty="0">
                <a:ln>
                  <a:solidFill>
                    <a:sysClr val="windowText" lastClr="000000"/>
                  </a:solidFill>
                </a:ln>
                <a:solidFill>
                  <a:schemeClr val="bg1"/>
                </a:solidFill>
                <a:effectLst>
                  <a:glow rad="101600">
                    <a:schemeClr val="tx1">
                      <a:alpha val="60000"/>
                    </a:schemeClr>
                  </a:glow>
                </a:effectLst>
                <a:latin typeface="Arial Black" pitchFamily="34" charset="0"/>
              </a:rPr>
              <a:t>“…in the midst of the street of it, and on the other side of the river, was there the </a:t>
            </a:r>
            <a:r>
              <a:rPr lang="en-US" sz="5400" i="1" dirty="0">
                <a:ln>
                  <a:solidFill>
                    <a:sysClr val="windowText" lastClr="000000"/>
                  </a:solidFill>
                </a:ln>
                <a:solidFill>
                  <a:srgbClr val="00FF00"/>
                </a:solidFill>
                <a:effectLst>
                  <a:glow rad="101600">
                    <a:schemeClr val="tx1">
                      <a:alpha val="60000"/>
                    </a:schemeClr>
                  </a:glow>
                </a:effectLst>
                <a:latin typeface="Arial Black" pitchFamily="34" charset="0"/>
              </a:rPr>
              <a:t>TREE OF LIFE</a:t>
            </a:r>
            <a:r>
              <a:rPr lang="en-US" sz="5400" i="1" dirty="0">
                <a:ln>
                  <a:solidFill>
                    <a:sysClr val="windowText" lastClr="000000"/>
                  </a:solidFill>
                </a:ln>
                <a:solidFill>
                  <a:schemeClr val="bg1"/>
                </a:solidFill>
                <a:effectLst>
                  <a:glow rad="101600">
                    <a:schemeClr val="tx1">
                      <a:alpha val="60000"/>
                    </a:schemeClr>
                  </a:glow>
                </a:effectLst>
                <a:latin typeface="Arial Black" pitchFamily="34" charset="0"/>
              </a:rPr>
              <a:t>, which had twelve manner of fruits…”   </a:t>
            </a:r>
            <a:r>
              <a:rPr lang="en-US" sz="4800" i="1" dirty="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3600" i="1" dirty="0">
                <a:ln>
                  <a:solidFill>
                    <a:sysClr val="windowText" lastClr="000000"/>
                  </a:solidFill>
                </a:ln>
                <a:solidFill>
                  <a:schemeClr val="bg1"/>
                </a:solidFill>
                <a:effectLst>
                  <a:glow rad="101600">
                    <a:schemeClr val="tx1">
                      <a:alpha val="60000"/>
                    </a:schemeClr>
                  </a:glow>
                </a:effectLst>
                <a:latin typeface="Arial Black" pitchFamily="34" charset="0"/>
              </a:rPr>
              <a:t>Rev. 22:1,2a</a:t>
            </a:r>
          </a:p>
        </p:txBody>
      </p:sp>
    </p:spTree>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unleavenedbread.co.za/downloads/image/images/GardenOfEden-large.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4" name="TextBox 3"/>
          <p:cNvSpPr txBox="1"/>
          <p:nvPr/>
        </p:nvSpPr>
        <p:spPr>
          <a:xfrm>
            <a:off x="2057400" y="152400"/>
            <a:ext cx="7924800" cy="6617196"/>
          </a:xfrm>
          <a:prstGeom prst="rect">
            <a:avLst/>
          </a:prstGeom>
          <a:noFill/>
        </p:spPr>
        <p:txBody>
          <a:bodyPr wrap="square" rtlCol="0">
            <a:spAutoFit/>
          </a:bodyPr>
          <a:lstStyle/>
          <a:p>
            <a:pPr algn="ctr"/>
            <a:r>
              <a:rPr lang="en-US" sz="4800" i="1" dirty="0">
                <a:ln>
                  <a:solidFill>
                    <a:sysClr val="windowText" lastClr="000000"/>
                  </a:solidFill>
                </a:ln>
                <a:solidFill>
                  <a:schemeClr val="bg1"/>
                </a:solidFill>
                <a:effectLst>
                  <a:glow rad="101600">
                    <a:schemeClr val="tx1">
                      <a:alpha val="60000"/>
                    </a:schemeClr>
                  </a:glow>
                </a:effectLst>
                <a:latin typeface="Arial Black" pitchFamily="34" charset="0"/>
              </a:rPr>
              <a:t>“He that hath an ear, let him hear what the Spirit </a:t>
            </a:r>
            <a:r>
              <a:rPr lang="en-US" sz="4800" i="1" dirty="0" err="1">
                <a:ln>
                  <a:solidFill>
                    <a:sysClr val="windowText" lastClr="000000"/>
                  </a:solidFill>
                </a:ln>
                <a:solidFill>
                  <a:schemeClr val="bg1"/>
                </a:solidFill>
                <a:effectLst>
                  <a:glow rad="101600">
                    <a:schemeClr val="tx1">
                      <a:alpha val="60000"/>
                    </a:schemeClr>
                  </a:glow>
                </a:effectLst>
                <a:latin typeface="Arial Black" pitchFamily="34" charset="0"/>
              </a:rPr>
              <a:t>saith</a:t>
            </a:r>
            <a:r>
              <a:rPr lang="en-US" sz="4800" i="1" dirty="0">
                <a:ln>
                  <a:solidFill>
                    <a:sysClr val="windowText" lastClr="000000"/>
                  </a:solidFill>
                </a:ln>
                <a:solidFill>
                  <a:schemeClr val="bg1"/>
                </a:solidFill>
                <a:effectLst>
                  <a:glow rad="101600">
                    <a:schemeClr val="tx1">
                      <a:alpha val="60000"/>
                    </a:schemeClr>
                  </a:glow>
                </a:effectLst>
                <a:latin typeface="Arial Black" pitchFamily="34" charset="0"/>
              </a:rPr>
              <a:t> unto the churches;  To him that </a:t>
            </a:r>
            <a:r>
              <a:rPr lang="en-US" sz="4800" i="1" dirty="0" err="1">
                <a:ln>
                  <a:solidFill>
                    <a:sysClr val="windowText" lastClr="000000"/>
                  </a:solidFill>
                </a:ln>
                <a:solidFill>
                  <a:schemeClr val="bg1"/>
                </a:solidFill>
                <a:effectLst>
                  <a:glow rad="101600">
                    <a:schemeClr val="tx1">
                      <a:alpha val="60000"/>
                    </a:schemeClr>
                  </a:glow>
                </a:effectLst>
                <a:latin typeface="Arial Black" pitchFamily="34" charset="0"/>
              </a:rPr>
              <a:t>overcometh</a:t>
            </a:r>
            <a:r>
              <a:rPr lang="en-US" sz="4800" i="1" dirty="0">
                <a:ln>
                  <a:solidFill>
                    <a:sysClr val="windowText" lastClr="000000"/>
                  </a:solidFill>
                </a:ln>
                <a:solidFill>
                  <a:schemeClr val="bg1"/>
                </a:solidFill>
                <a:effectLst>
                  <a:glow rad="101600">
                    <a:schemeClr val="tx1">
                      <a:alpha val="60000"/>
                    </a:schemeClr>
                  </a:glow>
                </a:effectLst>
                <a:latin typeface="Arial Black" pitchFamily="34" charset="0"/>
              </a:rPr>
              <a:t> will I give to eat of the </a:t>
            </a:r>
            <a:r>
              <a:rPr lang="en-US" sz="4800" i="1" dirty="0">
                <a:ln>
                  <a:solidFill>
                    <a:sysClr val="windowText" lastClr="000000"/>
                  </a:solidFill>
                </a:ln>
                <a:solidFill>
                  <a:srgbClr val="00FF00"/>
                </a:solidFill>
                <a:effectLst>
                  <a:glow rad="101600">
                    <a:schemeClr val="tx1">
                      <a:alpha val="60000"/>
                    </a:schemeClr>
                  </a:glow>
                </a:effectLst>
                <a:latin typeface="Arial Black" pitchFamily="34" charset="0"/>
              </a:rPr>
              <a:t>TREE OF LIFE </a:t>
            </a:r>
            <a:r>
              <a:rPr lang="en-US" sz="4800" i="1" dirty="0">
                <a:ln>
                  <a:solidFill>
                    <a:sysClr val="windowText" lastClr="000000"/>
                  </a:solidFill>
                </a:ln>
                <a:solidFill>
                  <a:schemeClr val="bg1"/>
                </a:solidFill>
                <a:effectLst>
                  <a:glow rad="101600">
                    <a:schemeClr val="tx1">
                      <a:alpha val="60000"/>
                    </a:schemeClr>
                  </a:glow>
                </a:effectLst>
                <a:latin typeface="Arial Black" pitchFamily="34" charset="0"/>
              </a:rPr>
              <a:t>which is in the midst of the </a:t>
            </a:r>
            <a:r>
              <a:rPr lang="en-US" sz="4800" i="1" dirty="0">
                <a:ln>
                  <a:solidFill>
                    <a:sysClr val="windowText" lastClr="000000"/>
                  </a:solidFill>
                </a:ln>
                <a:solidFill>
                  <a:srgbClr val="FFFF00"/>
                </a:solidFill>
                <a:effectLst>
                  <a:glow rad="101600">
                    <a:schemeClr val="tx1">
                      <a:alpha val="60000"/>
                    </a:schemeClr>
                  </a:glow>
                </a:effectLst>
                <a:latin typeface="Arial Black" pitchFamily="34" charset="0"/>
              </a:rPr>
              <a:t>Paradise</a:t>
            </a:r>
            <a:r>
              <a:rPr lang="en-US" sz="4800" i="1" dirty="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4000" i="1" dirty="0">
                <a:ln>
                  <a:solidFill>
                    <a:sysClr val="windowText" lastClr="000000"/>
                  </a:solidFill>
                </a:ln>
                <a:solidFill>
                  <a:schemeClr val="bg1"/>
                </a:solidFill>
                <a:effectLst>
                  <a:glow rad="101600">
                    <a:schemeClr val="tx1">
                      <a:alpha val="60000"/>
                    </a:schemeClr>
                  </a:glow>
                </a:effectLst>
                <a:latin typeface="Arial Black" pitchFamily="34" charset="0"/>
              </a:rPr>
              <a:t>of God.”     </a:t>
            </a:r>
            <a:r>
              <a:rPr lang="en-US" sz="3600" i="1" dirty="0">
                <a:ln>
                  <a:solidFill>
                    <a:sysClr val="windowText" lastClr="000000"/>
                  </a:solidFill>
                </a:ln>
                <a:solidFill>
                  <a:schemeClr val="bg1"/>
                </a:solidFill>
                <a:effectLst>
                  <a:glow rad="101600">
                    <a:schemeClr val="tx1">
                      <a:alpha val="60000"/>
                    </a:schemeClr>
                  </a:glow>
                </a:effectLst>
                <a:latin typeface="Arial Black" pitchFamily="34" charset="0"/>
              </a:rPr>
              <a:t>Rev. 2:7</a:t>
            </a:r>
          </a:p>
        </p:txBody>
      </p:sp>
    </p:spTree>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unleavenedbread.co.za/downloads/image/images/GardenOfEden-large.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 name="Title 1"/>
          <p:cNvSpPr>
            <a:spLocks noGrp="1"/>
          </p:cNvSpPr>
          <p:nvPr>
            <p:ph type="ctrTitle"/>
          </p:nvPr>
        </p:nvSpPr>
        <p:spPr>
          <a:xfrm>
            <a:off x="2209800" y="914401"/>
            <a:ext cx="7772400" cy="1470025"/>
          </a:xfrm>
        </p:spPr>
        <p:txBody>
          <a:bodyPr>
            <a:noAutofit/>
          </a:bodyPr>
          <a:lstStyle/>
          <a:p>
            <a:r>
              <a:rPr lang="en-US" sz="5400" dirty="0">
                <a:ln>
                  <a:solidFill>
                    <a:sysClr val="windowText" lastClr="000000"/>
                  </a:solidFill>
                </a:ln>
                <a:solidFill>
                  <a:srgbClr val="00FFFF"/>
                </a:solidFill>
                <a:effectLst>
                  <a:glow rad="101600">
                    <a:schemeClr val="tx1">
                      <a:alpha val="60000"/>
                    </a:schemeClr>
                  </a:glow>
                </a:effectLst>
                <a:latin typeface="Berlin Sans FB Demi" pitchFamily="34" charset="0"/>
              </a:rPr>
              <a:t>1.  HEAVEN IS NOT THE OPPOSITE OF EARTH</a:t>
            </a:r>
          </a:p>
        </p:txBody>
      </p:sp>
      <p:sp>
        <p:nvSpPr>
          <p:cNvPr id="3" name="Subtitle 2"/>
          <p:cNvSpPr>
            <a:spLocks noGrp="1"/>
          </p:cNvSpPr>
          <p:nvPr>
            <p:ph type="subTitle" idx="1"/>
          </p:nvPr>
        </p:nvSpPr>
        <p:spPr>
          <a:xfrm>
            <a:off x="1981200" y="2438400"/>
            <a:ext cx="8229600" cy="2971800"/>
          </a:xfrm>
        </p:spPr>
        <p:txBody>
          <a:bodyPr>
            <a:noAutofit/>
          </a:bodyPr>
          <a:lstStyle/>
          <a:p>
            <a:r>
              <a:rPr lang="en-US" sz="4400" i="1" dirty="0">
                <a:ln>
                  <a:solidFill>
                    <a:sysClr val="windowText" lastClr="000000"/>
                  </a:solidFill>
                </a:ln>
                <a:solidFill>
                  <a:schemeClr val="bg1"/>
                </a:solidFill>
                <a:effectLst>
                  <a:glow rad="101600">
                    <a:schemeClr val="tx1">
                      <a:alpha val="60000"/>
                    </a:schemeClr>
                  </a:glow>
                </a:effectLst>
                <a:latin typeface="Arial Black" pitchFamily="34" charset="0"/>
              </a:rPr>
              <a:t>Heaven is the </a:t>
            </a:r>
            <a:r>
              <a:rPr lang="en-US" sz="4400" i="1" dirty="0">
                <a:ln>
                  <a:solidFill>
                    <a:sysClr val="windowText" lastClr="000000"/>
                  </a:solidFill>
                </a:ln>
                <a:solidFill>
                  <a:srgbClr val="FFFF00"/>
                </a:solidFill>
                <a:effectLst>
                  <a:glow rad="101600">
                    <a:schemeClr val="tx1">
                      <a:alpha val="60000"/>
                    </a:schemeClr>
                  </a:glow>
                </a:effectLst>
                <a:latin typeface="Arial Black" pitchFamily="34" charset="0"/>
              </a:rPr>
              <a:t>Continuity</a:t>
            </a:r>
            <a:r>
              <a:rPr lang="en-US" sz="4400" i="1" dirty="0">
                <a:ln>
                  <a:solidFill>
                    <a:sysClr val="windowText" lastClr="000000"/>
                  </a:solidFill>
                </a:ln>
                <a:solidFill>
                  <a:schemeClr val="bg1"/>
                </a:solidFill>
                <a:effectLst>
                  <a:glow rad="101600">
                    <a:schemeClr val="tx1">
                      <a:alpha val="60000"/>
                    </a:schemeClr>
                  </a:glow>
                </a:effectLst>
                <a:latin typeface="Arial Black" pitchFamily="34" charset="0"/>
              </a:rPr>
              <a:t> of What Earth Was Designed To Be</a:t>
            </a:r>
          </a:p>
          <a:p>
            <a:r>
              <a:rPr lang="en-US" sz="4400" i="1" dirty="0">
                <a:ln>
                  <a:solidFill>
                    <a:sysClr val="windowText" lastClr="000000"/>
                  </a:solidFill>
                </a:ln>
                <a:solidFill>
                  <a:srgbClr val="FFFF00"/>
                </a:solidFill>
                <a:effectLst>
                  <a:glow rad="101600">
                    <a:schemeClr val="tx1">
                      <a:alpha val="60000"/>
                    </a:schemeClr>
                  </a:glow>
                </a:effectLst>
                <a:latin typeface="Arial Black" pitchFamily="34" charset="0"/>
              </a:rPr>
              <a:t>Heaven is the </a:t>
            </a:r>
            <a:r>
              <a:rPr lang="en-US" sz="4400" i="1" dirty="0">
                <a:ln>
                  <a:solidFill>
                    <a:sysClr val="windowText" lastClr="000000"/>
                  </a:solidFill>
                </a:ln>
                <a:solidFill>
                  <a:schemeClr val="bg1"/>
                </a:solidFill>
                <a:effectLst>
                  <a:glow rad="101600">
                    <a:schemeClr val="tx1">
                      <a:alpha val="60000"/>
                    </a:schemeClr>
                  </a:glow>
                </a:effectLst>
                <a:latin typeface="Arial Black" pitchFamily="34" charset="0"/>
              </a:rPr>
              <a:t>Restoration</a:t>
            </a:r>
            <a:r>
              <a:rPr lang="en-US" sz="4400" i="1" dirty="0">
                <a:ln>
                  <a:solidFill>
                    <a:sysClr val="windowText" lastClr="000000"/>
                  </a:solidFill>
                </a:ln>
                <a:solidFill>
                  <a:srgbClr val="FFFF00"/>
                </a:solidFill>
                <a:effectLst>
                  <a:glow rad="101600">
                    <a:schemeClr val="tx1">
                      <a:alpha val="60000"/>
                    </a:schemeClr>
                  </a:glow>
                </a:effectLst>
                <a:latin typeface="Arial Black" pitchFamily="34" charset="0"/>
              </a:rPr>
              <a:t> of What Earth Was Designed to Be</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slide(fromBottom)">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slide(fromBottom)">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http://www.erh.noaa.gov/er/lwx/lightning/tstm-lgtg-fromside.jpg"/>
          <p:cNvPicPr>
            <a:picLocks noChangeAspect="1" noChangeArrowheads="1"/>
          </p:cNvPicPr>
          <p:nvPr/>
        </p:nvPicPr>
        <p:blipFill>
          <a:blip r:embed="rId2" cstate="print"/>
          <a:srcRect/>
          <a:stretch>
            <a:fillRect/>
          </a:stretch>
        </p:blipFill>
        <p:spPr bwMode="auto">
          <a:xfrm>
            <a:off x="0" y="0"/>
            <a:ext cx="12192000" cy="7105530"/>
          </a:xfrm>
          <a:prstGeom prst="rect">
            <a:avLst/>
          </a:prstGeom>
          <a:noFill/>
        </p:spPr>
      </p:pic>
      <p:sp>
        <p:nvSpPr>
          <p:cNvPr id="2" name="Title 1"/>
          <p:cNvSpPr>
            <a:spLocks noGrp="1"/>
          </p:cNvSpPr>
          <p:nvPr>
            <p:ph type="ctrTitle"/>
          </p:nvPr>
        </p:nvSpPr>
        <p:spPr>
          <a:xfrm>
            <a:off x="2209800" y="457201"/>
            <a:ext cx="7772400" cy="5943600"/>
          </a:xfrm>
        </p:spPr>
        <p:txBody>
          <a:bodyPr>
            <a:noAutofit/>
          </a:bodyPr>
          <a:lstStyle/>
          <a:p>
            <a:r>
              <a:rPr lang="en-US" sz="5000" i="1" dirty="0">
                <a:ln>
                  <a:solidFill>
                    <a:sysClr val="windowText" lastClr="000000"/>
                  </a:solidFill>
                </a:ln>
                <a:solidFill>
                  <a:srgbClr val="FFFF00"/>
                </a:solidFill>
                <a:effectLst>
                  <a:glow rad="101600">
                    <a:schemeClr val="tx1">
                      <a:alpha val="60000"/>
                    </a:schemeClr>
                  </a:glow>
                </a:effectLst>
                <a:latin typeface="Arial Black" pitchFamily="34" charset="0"/>
              </a:rPr>
              <a:t>Because the creature itself also shall be delivered from the bondage of corruption into the glorious liberty of the children of God.</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americanfamilysafety.com/media/emergency-preparedness/lightning.jpg"/>
          <p:cNvPicPr>
            <a:picLocks noChangeAspect="1" noChangeArrowheads="1"/>
          </p:cNvPicPr>
          <p:nvPr/>
        </p:nvPicPr>
        <p:blipFill>
          <a:blip r:embed="rId2" cstate="print"/>
          <a:srcRect/>
          <a:stretch>
            <a:fillRect/>
          </a:stretch>
        </p:blipFill>
        <p:spPr bwMode="auto">
          <a:xfrm>
            <a:off x="0" y="0"/>
            <a:ext cx="13116358" cy="7239000"/>
          </a:xfrm>
          <a:prstGeom prst="rect">
            <a:avLst/>
          </a:prstGeom>
          <a:noFill/>
        </p:spPr>
      </p:pic>
      <p:sp>
        <p:nvSpPr>
          <p:cNvPr id="2" name="Title 1"/>
          <p:cNvSpPr>
            <a:spLocks noGrp="1"/>
          </p:cNvSpPr>
          <p:nvPr>
            <p:ph type="ctrTitle"/>
          </p:nvPr>
        </p:nvSpPr>
        <p:spPr>
          <a:xfrm>
            <a:off x="2209800" y="457201"/>
            <a:ext cx="7772400" cy="5943600"/>
          </a:xfrm>
        </p:spPr>
        <p:txBody>
          <a:bodyPr>
            <a:noAutofit/>
          </a:bodyPr>
          <a:lstStyle/>
          <a:p>
            <a:r>
              <a:rPr lang="en-US" sz="5400" i="1" dirty="0">
                <a:ln>
                  <a:solidFill>
                    <a:sysClr val="windowText" lastClr="000000"/>
                  </a:solidFill>
                </a:ln>
                <a:solidFill>
                  <a:srgbClr val="FFFF00"/>
                </a:solidFill>
                <a:effectLst>
                  <a:glow rad="101600">
                    <a:schemeClr val="tx1">
                      <a:alpha val="60000"/>
                    </a:schemeClr>
                  </a:glow>
                </a:effectLst>
                <a:latin typeface="Arial Black" pitchFamily="34" charset="0"/>
              </a:rPr>
              <a:t>For we know that the whole creation </a:t>
            </a:r>
            <a:r>
              <a:rPr lang="en-US" sz="5400" i="1" dirty="0" err="1">
                <a:ln>
                  <a:solidFill>
                    <a:sysClr val="windowText" lastClr="000000"/>
                  </a:solidFill>
                </a:ln>
                <a:solidFill>
                  <a:srgbClr val="FFFF00"/>
                </a:solidFill>
                <a:effectLst>
                  <a:glow rad="101600">
                    <a:schemeClr val="tx1">
                      <a:alpha val="60000"/>
                    </a:schemeClr>
                  </a:glow>
                </a:effectLst>
                <a:latin typeface="Arial Black" pitchFamily="34" charset="0"/>
              </a:rPr>
              <a:t>groaneth</a:t>
            </a:r>
            <a:r>
              <a:rPr lang="en-US" sz="5400" i="1" dirty="0">
                <a:ln>
                  <a:solidFill>
                    <a:sysClr val="windowText" lastClr="000000"/>
                  </a:solidFill>
                </a:ln>
                <a:solidFill>
                  <a:srgbClr val="FFFF00"/>
                </a:solidFill>
                <a:effectLst>
                  <a:glow rad="101600">
                    <a:schemeClr val="tx1">
                      <a:alpha val="60000"/>
                    </a:schemeClr>
                  </a:glow>
                </a:effectLst>
                <a:latin typeface="Arial Black" pitchFamily="34" charset="0"/>
              </a:rPr>
              <a:t> and </a:t>
            </a:r>
            <a:r>
              <a:rPr lang="en-US" sz="5400" i="1" dirty="0" err="1">
                <a:ln>
                  <a:solidFill>
                    <a:sysClr val="windowText" lastClr="000000"/>
                  </a:solidFill>
                </a:ln>
                <a:solidFill>
                  <a:srgbClr val="FFFF00"/>
                </a:solidFill>
                <a:effectLst>
                  <a:glow rad="101600">
                    <a:schemeClr val="tx1">
                      <a:alpha val="60000"/>
                    </a:schemeClr>
                  </a:glow>
                </a:effectLst>
                <a:latin typeface="Arial Black" pitchFamily="34" charset="0"/>
              </a:rPr>
              <a:t>travaileth</a:t>
            </a:r>
            <a:r>
              <a:rPr lang="en-US" sz="5400" i="1" dirty="0">
                <a:ln>
                  <a:solidFill>
                    <a:sysClr val="windowText" lastClr="000000"/>
                  </a:solidFill>
                </a:ln>
                <a:solidFill>
                  <a:srgbClr val="FFFF00"/>
                </a:solidFill>
                <a:effectLst>
                  <a:glow rad="101600">
                    <a:schemeClr val="tx1">
                      <a:alpha val="60000"/>
                    </a:schemeClr>
                  </a:glow>
                </a:effectLst>
                <a:latin typeface="Arial Black" pitchFamily="34" charset="0"/>
              </a:rPr>
              <a:t> in pain together until now…</a:t>
            </a:r>
          </a:p>
        </p:txBody>
      </p:sp>
      <p:sp>
        <p:nvSpPr>
          <p:cNvPr id="3" name="AutoShape 2" descr="data:image/jpg;base64,/9j/4AAQSkZJRgABAQAAAQABAAD/2wCEAAkGBhQSERQUExQWFRUWGBcYFRgYGBgYFxcXGBYaFhgXFxoYHCYeFxojHBQYHy8gIycpLCwsFh4xNTAqNSYrLCkBCQoKDgwOGg8PGiklHyQsLSwqLDQqLCwsLCwsLCwsLCksKSwsLCwsLCwsLCwsLCwsLCwsLCwsLCwsLCwsLCwsLP/AABEIAL0BCwMBIgACEQEDEQH/xAAbAAACAwEBAQAAAAAAAAAAAAAEBQIDBgEAB//EAD4QAAECBAQDBgQFAwMEAwEAAAECEQADITEEBRJBIlFhEzJxgZGhBkKx0RRSweHwI2KCFXLxkqLC0jNDUyT/xAAaAQADAQEBAQAAAAAAAAAAAAABAgMEAAUG/8QAMxEAAgICAQIEAwYGAwEAAAAAAQIAEQMhEgQxEyJBUWFxkQUUMoGh8CNCscHR8UNT4RX/2gAMAwEAAhEDEQA/APnU+VomaSQW3BBHrD3DBCUKDajpdxs//LRn04c1NmrU/wAe8XS5ps8RTyntMTpyHeemKrSJoWo0Dtyi6WgpB4QxpURfgVMC1/doqmMs1GEtqF4XI1KAYgq/Lv4DrDeRgwlKjMQEywKluJ2YebtDDIMu7REpYailBZJbhYEGtquIc4rsZiMRxoMtlFTEaiQmjEm7gNzjWSiqQBMpLMdz5tI4lMG8zDnLcIZg00pX+GM+ZdYOw81aBRw8Z1Vge0s62NQ3FhZUsOCbmwtC3tYnMWTHpcmG4PGUUNy7CYllOYPx+Y67BvCAEYeL0yDBCNVSTFbuVzFgpAatX6wOVQcZJiibKhPBJjqwlkvHFgg2eLMyCUABK9QI94C0RwAQ33djHoTomwTLSFJN9T+TQPphnlbAuq28N92IG5zmhAuxIgyTiAkFw7hvDrBucqlq4kU/t38YRrXDJg9REHmE9iA5juXSUlYCywN4reLZaEjSSd6jdvEwT03rG7CpLMpaUzP6ZcbGILmawpSlcVKNcR3HSSlZBBHQ3Y2fyipCXgfdrE6tQYy3MWzi4SAkBgx6nmYOGDYAmx8I5iZQc6XbZ6GF+7xC4JgSJyhYxKSxUNTtvzaJS0h4PzCVKCU6FOWr0jvAIMVu9RpmPw6lIJSnwpYchzhHl2WqXNYpITWvkSPpBODzyahGgEFOwUHbw6dIjNzaeg98h6gAJbxAakUbGfUROJGrkMfgFAFyWTQPX0gfLsr7QTFH5ACORcm/t7w6y7MfxCTKmjiqUqAZ2DkEAUNKHyizDSUJRMCQQQGU/wAzkN4MekDgDuohJXUQZZl/aztJsASR4B2HpBM6WgKI7MQfkUn+oVWDH6R6dJl6i5JLxQIENGTJ5bgWMyxEyTNIlBMxIBcPzG1mZ/4IzOHDKEbDJsfqSULbUUkJP+4WgHK8qRrY6VK5KokNfep8Ym2HkbmpH4ghpVjcwQqWlKUsRcwHhJXF9Y0mNy3DS5OtaFhaqJSksbd5iaJem/SE0iVpSeZb0i6Je5ykKuo+nJ7LALDEFUxCfJiv0sYT4HKlzQdIdoe4kNglqU6tQlpTySoOQvxYFPnGdwmYrl90s8MmMtde85QSuoNMlaSQbiLFTSQAS4FukRmLKi5joMafC95X5z0mYUlxBeC7zs/SBQIZ4CS5ibrUllOodIwPaKNGEGIEpFDWJYjhSkJubw2yX4a7QalWjG7BRZmcKTE4MpVGbrAuOywM6aiNTmfwiAklBdoRYNwSgxyMGFrOKlTMzMktF/8ApX9EzHF2Z6wXmkhiYWl7PG9FsAiakYkSgQ2y3LVTAW8TC0SoLw+LUh2JEUyJY1Hez2leKlaSRAhRBM1RVUxSUmGVKEK67yDR0JjuiJtDcRGlSkuecTQmLkL4SCHNGPKKgDHcYt3CsNPALkPA81Tu0RYw8+GeMTpSqpUgq0jvlSWA0nwUaF6OYk6hBykuIG4sTk6zLEygB7oJqakW/wATeAFJMbPGOdMpI42SgWFEIZvEtCXEZLN0lRSAxa4ewNBveJpkH80AfcVycVpBDAvz28IhNmamozBvHrB2Ey0LSXJSQdxQjoecEHBymo7gB+b79GgvxvUUsoMGyaaUKWofkIPmpLe4EXqn1fZVYnwISybnf9D0gVKFqNA7ekRoASDNZl8zHFmtFacMshwm8CzUkXvDJGYlha3OJkQQDGYLsiianuKqOhFxFmGmPPB2UXY1rFGa5goq7MhkpoB9Ysw0qgUxLbiLAa3KNYFmX/FeJPbCWQAlABQ1yFAFyf02hfImOYfYjJhipmrtNJYBiLMGp0jOYjCmVNUhRDpLEi0Ux0RUutMs2eWTUzZSpSlABSWrUA3ChyY/UxnM0yNchTKDi4UKpUCHcGjwThsOrSVy1Fxcc40OR45EwaFspBHEksW6jcEE+8T5HEeS7ERWqYgIiyVh6iNBjvhKajiSnWkn5S/qNh7QBi8uMlQStnKQqlaG3nSNAyq34TKFpTi8GlCyEqCxSvXeDcuRUQImXBuGLGIudSDm4xxIGsHakbjI5yVSwAaxkJOlaW3jkmZNlnheMGVPEWoEfiZucbMCUKJ5GPnkxeqcSOcHYjET5oq7RXKkCUCVXgYU8Mb7wu/LtFmbqDwmUqsMcWoqJO0L5iI9PFoVHxmXIw6iHCSxsWLFo8rDnkYlg8ymyi6FG1jUNyY0jY5atOKkhUxHZkEJSU91Ra4G0dkdseyNSlmYhUo8orUiNzjcqJkAJQ2gkcTORd+tXjNoyla+6lyL2bx6QEzgjcNmKkIcsPKLp+GKDpUGMSmYdSFVDEQZiMsnKIKgVEgGhchwCyuRr7RQ5N94Li1Md7OGaMjW/wAqebkU8YcYeVJkkEAFSbqNboILbCqvaEbOB23BMppgnLsB2kxKDQKNTyG5i5QRqJNa2tBaMdpSopAR5VaObIa1FJl4TonJL0SlqkVZOjbnFGMzJgw3JJ+n6QrVOKjRzENLd6JUPWTowmYpSqlqwHMnAGlYnNY3V6CKlrSnujzMGxEqWSMMVGpbxi6diSkBCP8AmAu2IckxWMQ1oUkTqlysOdzWKuzMRCy7mJ9qYkTB2izFzVFZKr9YMwWYFJoYIzodppUGcAAtcwrkTGMaF2JuoOnabDDZkmZoLstNyKOOvOOfFOVoMsTkA6lHiaoNL9LQJhQlcs6QEzAHSxv0MX5XnS00U7WqKehFYnRB5L6SCiovyjFlJvb3hwVSu11aW1saHfeIZzlSZqO0lDSv5gLHqBsYSYGcX0rBI9x4QwpxyEbhexNuhakykuopTr1PV2Yhhzc+kD4rOZcyi5faCgdTaqclCo3o8F5LLCkmXMSVJNAWNiHaliIy54VEVuYgihifhFYECMjh8Obdok8uFQ92MVowCCaL9Q30JgZhfUQeUEyez3Kj7Q5BHvJ1cPw2FGyk06wfhw3zJ9YBw6EiqUA+JeDZK3UCUpHNkn9YztDxk8TNYd4VhauQpYLAnrYeT3h3i5qm3A2sPOE86abFRLQMZh4XKUZL+Y32DH1NhBE3A4cJSk1IuQak/oIDSznvRNSxTSgeN4qWPvKDHU6kYdBojUdgajz5wwOdzGYJCW2sw8rQsJU128KRWuUObvy/eONN3lQntGuIzgkEFYbdku46GKZWbFEsy5cq+5NzzP2gWXJCRb1qYrmBfh43gUKqNUsXPCeJZGo1tb/aIFmYwrco1Em8cMgmpD+MRW9h+0Pc4IJTJwyyolRIHjHZ2M1cKE3iZQbOwitUloblfeAgTsiWJYJUQVUb7RTNUV0ctvFiZHnHFpJ+wtHXFIkZk1KRpA83vASlGCjII2iIwyiQAKk0+jQRJXKHeIFQh8PhkvMBPcAsLqLW6M/tAEzJFsliDqJA2sQP1jhRikRUoAxEpixcsgkEVF4gYJWLU4/SJhcQiUIREIl2EyyY5BOmu9d2pFc/BsopUA7s4hvIxhcEhyOdQ0ETcrlziVIUUqNwp2J8doYZN+aWDkmzEEvDqQXfwLQ2w2K1JUCU1G/PY9IqXl01Dghx5RSjCkFx7w5YNKVcZYXGrkqAWxS1FfeK8blGshctQrsSzftF2EnhmWxHpFicCkjgX5E/SE5AG/8AUaiJ3L8wXLWJanSQ1XoevWNBJmJV3kpKj3Swcjx3MJV4clBdiRUHw5jlF0jFFKRqS4uCk26g7eEQajsRqj1E9ISoLSk6alkp4khJNQ1jyjIyWUomg5DYVtGglYsEuKlhUEFTclJ+YbQMvJ5cyYTLWEu5CVAhjy8PpBRgt3EKXKZL8h4wzwaiz0Hkf4YDwuFmIUykHyBPoRSHmEy03I08gTUnwiORgIQkGxhdDFqWor9YTs3XyjSYzDFnIUW5B/pCmYXdqeMJjbUoMcUzCSf2iWkdYMXhv7h4QVgMs1rAVQXNbh2p42ipyACOMZixGEcOxb7xM4XTcN49C1NjaNFixqkjSkB1JUW/KgD7e8KkJ7VZ1KZMtIHOoYMBzJcwVPIXOIqTwGUmYUKLaNXF1Can7RLPEhU4P3VAVF+rdXeGeBnAICSwKeEeZP2fziWJyntJiFagAmrdXekSD8W80YqKiqbkKUomF3IJ0jkBVzzJHl+iReHUA7Ftqcv+Y3U7CA6iCHIA9C8AY/JSsDiHeUr1P7RyZQdGcR7TIh+QjiyenpD+b8Nlu8IjisoSiUzgkEknmTt4AD3iocE1AVFXEUmWpSglIcmwYQWnL5nZmYdIG1A5qz9BD7I8t0JJKWJO92CT+pi6bgFKl6Dt+gAHu58oU5BdRSomWkTlvZJ/xBh2jDEIChLRqLE8PjQNypFeG+GZmp3A84c/gFgABR9YXJkQHymR4wAlWlzLDk2ANm3gLEEg0lWtf284Pn4OdsT6wH+GmvxEtvWORh7iK0TZhhK0kg9a7QqxEkj/AOoD1P1jT4rCqKrEDnAs/BubMP069TGgMJmYVMopX9oiL9BGmxmWJCBpS6qP+tYXry+pYFnpFR5hFOpHAfD6jMI1Cn9122cc4d4z4WIGqUosWZBcm2x+8D4VeGVUJIe7E/oYeDMcPI4SrSx3e4cX9YhkLaoH6TdjS+8z/wDp89JqkxJGFnflfyBhjj8wwSnWV3uxv5QgOLTNXpkIU3M2gIuRvSW8MDvGS8CTeUfKIqy2rBKh0aH2DyNGhLlTkFyCQxpsac4SZ8ewllWtRPyvYsRW9KQiMzNxWPwUd5VhpKtTJJfQVpF9SQvQoeyqf29YmrCbgKQd6cPvtCzI8zebLUymloIO/eWWHhxtDTE4js0hYWWdLV21A2flFsiujhR6yiKrKWPpOysvWS6dJ9oZ4fAqprBPuIExkwiWiYCUBaUvdkqYA+XzecH4SYJk2clJ7iksByUly3gafymdy/En2h8NfeWScOt6OB4wwkJKd1V2vXnHpcojZXv94mqUTbV7/eMjZOUHh1LBr2CoExJUkBStyzE77PygpOFUOIueQf684rmYbX/8gdiS2z9YKV3MOx2lSMqWo1CQOYr+sTnZaolDJA06N7BL28SfaJTMOsnUHBZgAW6CnQR7DYNbuoq9YYHju5zWZQnATEOzsxCRyr/x6QHKwcyWANNX1HqrYHoHfy6w6OCVzUPOOLkLNioecOub3qCvaZudhJjAMdnPMj9KmHeWzp3dULbtekGScGoXUo+cFy5TXcwMmcMKqKFIgiUzOQirE9s/CEtDUGK1xnGTfaNFklM1zqIbagiuZgySlzQVPUvDJSIHmSaxQZNxKlQkKd9Qbl/PGKlYJTK46mLFYQnnE5WBYVf1MHlXrJsYNKy9YHf94tOGX+YesGDDgc4itPj6whyEmSOornSF/mHrC/EImV4hDibJeApuABNYsjyJitCF7qi1XdZ6nc7QX+BCYqmShFuYMlXrFeIJ2W1LQAUK/wD0hpOw72gEzJQJBmIBBIIKgKgsYsuQDVyTAmGYfL5eyEjwU0exXw6maSWcl7qq/rFGH/EIXxS3HQftDbDYg/MhuVKjzjy3+0lxN5rA97H9Lv8ASejja4gnfBIBdvU/cwVhcomo/wDjGnwaGkzF8ekoYbK2I6fYwrzLG/1BoWGF6gePS0a8HW/eG4Kb1d0ar59pRnKi44lTpiJbKFQ71Dl/oIz2e4eZiW1EJbajDrevnFOLAJ7xBNe/Z9r183eE/wDowLAzL0oRHpYsYU8r38ohctomaPLstKZYVLASpJqdQOsBQUXrQjS9NgfKjPcLrS5UB2alFQBdOgkKJDXOon/qHKEmGwM9E1UoEsGLitAdQUB/NxGxyn4dK0KSaApazvq07n/b7Dq7uRjPMmG9cYCiV20lIM1IcgMVBqUccixA84eZTglIUg6kDQgpIFjxFifAhud4y03IlS0FKgaHao/K59zDHKM3luklZJDghu8KA/5Bh4tE8qWp4nUKvZ3NvLxJLuUggszgtv8AqPWJnFgC4jN5lnCUhKUHi21NpIALBxzBZ6WirC4qXNPGtSRyG39pJFADv16Ofn+pwdUo54gtexu45cDU1ScW4cN9fpHl4sC+kQtw2GRUI/c9SXc/SJqygkvfk9R49Yw5MnUqB5B9f9f1ncxGPbjkI6MSBsIBGXrSKFydzYeAiidhJrUf+c4bx8v/AF/rO5rGv4rwj34uFCZEwX1Hp9/t7xVPM8kMCw2ZgfSCuXKxoY6+ZinIse/jI6nFwmwsiY7rc9LDzP2izEJmPwhopzN1xg56uOBih1iKsSITSpE7m/iae0TUZid9R/2sPrB50aKmDncafiBz94rXiU84Wy5k03QG84sWVbJPiftFCwHoYpYGEqxYG8UqzD+6AJqZtSxHINeKdM0nujzH2jhlUC2U/wBZEuIx/H9TEFYt+cAqRMF0v4AiBj2upzQchUn7Qp6pQdI1fL+3eAsIyXivGBZs/wAYXTJ016IJHvHps0gd0k8th94o3VoicgrE+1fsSfig+sJXiIGVjWhdMxSrqp0H8pFSMQtSqJcG2wjsP2grC8iFR7n9iJzB7RqMV1a/8tHz3NVq7ZbFbPspbW6MPaNzNmBIAfiNOFvQarmvLyMYzHiX2itUsPR3UVFwAKlKCCfOMuTrFyZeWO6r67lBqfS8N8SS9yr0+xi9XxOnbUf8f3jN4fCAfKqGEnCjYK9THqFEHealQnsZDHZn2j6pkxuWlLeQCoR4vLsPd5noPvGmGAB/NHF5LqsWi6ZlXXac2BjsGZA4CRsZv/Sn/wBoKweUSyoMZg8UD/2jWSMiQ3EAYKl5MlLaWEE9UPQxPAcbv9ZZgcmSqUA7qAICms/R4MyjJuySoKUpZVz/AEizCo0ikFJndYw5M7mxepYJ6xLiPhx5pmIWoPcXSfERls6+E5aZhUlZRuwSogHo0b+bOexhfMwZJLkeVDFsfVOO5ilD6TK4LKEqZ1qX/hX1JDRpsHkCAxDv5QVIy0AuFGGsiW0Ll6pj2MUYt7gqcGwDbWtT2iX4gj80GqgPEKEYw995YaPee/H9DEVZgdkmKSuPBcG1j6k/xiz8se/Eq5GI647rg8lg8s6cQqKlT18omZnWImZ1juSxTxnApf8ADHCZnMescMzrEe3ENyEW1kv6n5hA02bP2IPlF34kc48cQOcMHHtCOEA/GT3amx8i4H0PpHlY2cNhAszGf/3JD07H/wAlH9IMxWYhKkBwyyQ/JklX6RTkPVRFIWVf6nN3TFS83mcoNM/qIgpT7CHDJ7SJA9IMM3mcjFYx8xXy+/2gkSFchFMvFuSlLEh3FjS944viB46sxOBMGxWM0jiYXaqnLcnJ53YxmMaubMnFKRrKdII1KNAbnUAD6BrxqsemapBATfYHS/QquB4V6xkfwGueUBSS6WBQQFDjJBQBRVHQRVnJjys6E9QCaqHj5aEdLCUpC9ASbp1EmtDbUdXOj+biPn2YLUZqzxFzclz5lReN9mmLKZOpKyJaUkOmXqtQ6yaJDghg7CMkMqmzv6kpMwoV3SyatTnzBhMj3lLnt2Ht+z3gCVpRNyZ5SaFxQg8wQ4i+XjDyhLhMwHZyyWDpALkXFDuX2rF0vNB2qEMCFBVlB3Aegfp9YoOuSgG7xjlblxj6XiV8veLhMmch6wrGKSBy84Hl5qCSGUB+diU73aoHX6RN+vxfy7nDKxmhQpXMRalR5iM3gZpKzqnIKVMkaXGlQGod42UDcG7DwPnyWDomBRIJABqpvys77esZz9o4waOvylf4tWBcbAnmImH5wkExSTUljZw3/B6R7FT5mn+meJ0sSQBU0r836vHN9oKO0RGZjVGOVTQCAVVLt1aIJxaCopC3ULgbbeGx9IVz8MZhlqKtJFwHOlwQSC9b2ihOBWJi1dql9ACV6Q2p/wAr097xL/6an1EqVYek0kmYHvDKRMEYzFTpqdBQoKII1tRxvTb19Ia4DOUtxOlXJQKT70PkTGjF1iZPURCSp2Jopi6QrxOIBhbO+JXYJSpXM2A5VN68n9aQsxGPC9SFzJYcHuhSiCbCpFmrw8qQuXq0XQis9x5reIah+aM/mk50kS5jg1ZaFp4QGYElhUP/ABjd/qCeyC0rClMOEuKuAbPap9IgOsW9mTJJ7f1jwEfmMeVT5oTyMbqUxTMAdnZw2xoXDhtt4Mx00IllQlKNHcn9Af0h8nX4sdC9mFEyOCQJcuekEAqqbXr+m3tEwP7oR4vNUa0/0wCk1Du+xF6UPqBEp+LR2pXpUlITyUCdya+LAftCD7R+B+kHA+4/X/Ee05xIS0wlw2ta6A9mUggrUUMHLlKSCTRqsIt1qoQlRSUhQUDqFfCop/BGhesxN+J6nFXG+MbaE84DzLHplFKQlyu3J635294FXPSl1KLAM5J3NgBuYV5hmZWoGXwpYso3b5tI5kggG/lFHzKhq7+UbE97I1Be2bFIUauEA/r9T6Q3znSpaA7AAqf/AAWlv+4U6xnZSjOmOEkAGqqkJSHV3jUFnobn1i7H5hqNAFKNKHgQHuo+FOVzV4o3WYxQYH5e0qGPIt6R/wDDuNTMkpDcSAAr0p7U8oZGc20YjLcUJZK0lgGBcnjfvaQ1Ehh4UvVm0r4iBWQEmyiDqpwpKqhuljB8dHbyk7mYsbAEY5vjZjBMvvH5R31DkOQ67eTHNS8eUz0BZ0rbSdAS/efTqJLsKUtYXilGezAFoSokFmKiXSCTR72a+1rwnzDElOgoTUJSoFySTdy9AX2G3NoytjYZuVfv/EcsxFTbZ5m5cIGoAJUuYUsk8LAJ1KHNQs5+oy343ViFTnUhSUjSACdZ7qUsb3fnZuYpXmQnJKpgWqYW0gkskNUhqX2PLwg7DZfOnq1qUUjYl3u9N/p4xld+JLOav9/n7RuZYgCATsX/AEkpLBJJJ0llmpSpShzZ0sTbk8AzJs1J0y9SkBgkhJqGjVDCSpJ4UpmTP7i7dSGb2J6xYrMJ3NX+IQB5AuQPGCvVY67fWTYb2ZmJM0CTIGuXxamuli4cFwHTUWB36wTLdKyFMlSTXcgghiDtahGxjMSsXLJSlepaJaioMpNHqQCQ5BZ2+zw4zXFkS5a0KS5QlJ0cTVUCGYEbBztYxoyYTy+cfLgDHkO80SviFSUMsJWoblhqBsSGbkCzXHWLcPmGFnA8OhQendPkU0J8gekJcWNcuVrJJGoOUkEpoAHJqBy284twuNRKHClzzjznwrXlBv4aitmK6bfzEP7dACghS0gkPrlODvqBAdw3KvWL8uwOvi7ZJpXQTqbq4BG1CNxAJzpSrsBAn4jSVKSWJDODdz9nheDEV2P1/tILmxltjX5j+81OKzuUjgUpUwihFVkbV1U94VzcS4OhExIItqBTsQydu6O6Q3WFkjGpTtXrB4zR5SgWBYEEM4JIAHQM7jr0EIuEodfUxj1T5DQ1+UcIzPWnUCBzBI1A7i4c79RA5+JmICCpt3Z3+nl1jM4mb81+cDrxpJCRb2iidKvcCU8fJkAImrPxKo01KersyWIsws0RR8STGqp/zBVQ3R928+UZNWLJVpBFNzbnHBjSSQu/t4xUdLUX+L3uanEY0rAIACQ7s5Lf315nvACLJM1B+cOWKnCu81wrU/PfyjM4XG8VHLuKG70anjDvC5VYlQd7EOD5b+fpE8icO5qI6sTRoww4ma3DUgOGqkpc7Hi8w9q7kUy5ExypfDYkAOa0FIIl5ZL1OCo1dI1FgfKt4ZYPK5SkdpNZIUOEaikAHd3DlX02clsjZcai6/Tcti6bmd/+RR+JQguhS0q2VqUCxq3h0ZosXi8RMlhHEqWaamZR5OomqeZ8HN4JzDDyVgdmtRIsdKpgG/zV9yOkIMbJnjUWUX3D+LNFsXF+/wCsttDQP0jefLXsAks3CtIPUBi79I9LyuYEFXCf7SohXo7XfeMwM1mhQbU4AapJ6tyvDbAY5SAAs8IPcZ1EU5hgOvjFHwOo8pEZgrG2jVOTz1jV2S2ZtWojhvcm0QkzFym1TdASGCRMc7MG4gLDbpHJHxTpDB0igKQQxFXKwxCbDZ6wwweb4dblSUCpIZ2bzatzR4vjw43HF9fPYkwiqbDQHMMyVNZR08khRYGhqzVruptmEDf6aVAqmK1Bi3Z1rsCSGa/pGnw6MNMZQYg2cAh97i/nDnCYWVLqlIHUCseinQLjTv8An+9Qklzc+cYtKg2hJ08uLiLAHUTe23tAaApQ0iXrrxGqQAQwSB4gnY38vqWO0qDIUEHcsKxlMf8AD6XKjPGp+YDeQF4znwVa1YfHzCFkeu0xuKxa9RSvUeSVAuOQ/m0H4PCrlJWtY0q0FMtJbUVKYEt8oSk1fdQpeGa8CmQtMzWVFJBS4pqBop2sKFhcsN4CVNXNdKAQ6mSAA4DVL8/oxd4or4xTLuSAC7bvBpxSmSlYTxTDV3YAKWkADez1fvDk8DIw6lhLmghyvBgLR2jEsrTLB4UpQhTOX5oq161rClM0glz5Wb+cvCEzszCxJ5C3pqFSEpRZIJ5m0Fqnkiqqck09TcwqXMKiwguTlqyKsnxLe1/aPNdR3YyCB7oQrGYjs5QWkDipQsygbNclq3tAycSk1c+8TxjCWEBzodT/AJpigAAP7UsCTu3WFCcKQG1e8bDgxcRXeXYSmTKQQykgkA0UkD0Cv50g3GZYiZJ0IGhaa0DBRowdJNq1jPSc6IL0bmUn/wAqQxweZFVrP4N5MYrkx5FPKWsjuJzFqmy9IWlkl9NU36tY2oeUFYPAzF7aR+ZVEsepvB0rGJbiXqcgkNptVwRuOcUrwEqZ3CQrko6x63Fya84gcmqIr41qIyq0tlFCeEzZatJDoKSAWBZQUg6iamr+TMxozOUlB0iUlQsUhX1UgKB9fEQnmYJUsOUs+4Yj1G/SBpmNDVheAf4xObKaCzVyM8ExN0HkCpOohnqDu3U/aOGwvar1aRKSQQNKQFKBo52Y8rXjPSJ7Bhv3vC4T7A+kHSpigxQrSeXyl2NU22ERfGFJK6JgbOAw5R1jfhFK3UiayjUhQDE+VvSMxmPw1PlF9JKPzJ4gPSvrGhwuZqUCSQkC+osH6bqHUecEnMtBClLOg2UkEg1IuRSo5e0RxP1OM1ozWHRtgGfP/wAI9ev7ecTk4MksP5/HjWZrhxP0qlyw5SVKAcLUQ9ksAtwHcB3BGwdRJQW4UlnAcAs5LVNhXnHpeMxHaK7MNCdwOH7Ni41dQCz7B/qz9YO/FKoNZ6UFH5cvKISsMAXmKoLhKk6uQYnhL9CfCLjOQBwADTZbcX+5Rc6TRxvcCkZmNnch4bE2TJolTVhtZCVAEFTAF7Mw6bW3aLkoW6UmWoqbh1Von8rlqUp1HMQLJxYuSlTq4gocLvd9+o36tFxxZ0KcUUaKBLCr0frSv1ETYA6qPwEvGKmkAhJIJYNd3aoFRUG/IxajEzFAFhUtcAiuly9g4IryhfOxhVyLAalcLkPsSB6XpyiC8zJf0ANX34nvt6DlC+Cp7LH4/GFYtBPelOa1FSwZzSrdbRDCZQkrDo4ldxJdiA4K5j/Ik7b2hevHl6Uu388r+cWSM3nIfStnvYva5atoqqMo8pqBQA1k6mmT8FYdqlZO9QB6NSPJ+EJCTQnwNfWECviKcbqVYfMb87iLB8TTQ7LVXc1MZhh6gf8AIZpOTEf5Y2zWX2YCE0HCQQakAigtzqK7Hm3ZmOWJZUCeAjcmhBLPt3YUzM+KzxaiKUUUqt+V0sl2qf4SlY3VhtRYErWzACgCQBT/AHG/WPRRsrrwyNYrfxmZh5uS6E9jc4VLJCgVFNCAdKRd6JqbbmsTVidLpmFQUKlEtIQlIp3laXIqLc94W5tJUuYsIBUVVpyUSQegqLwXipalzVqBDFJCq2cNVnaoESfp8C6JqcWJhUrHS6BCQST8wdruo6nWoBiaNa0CT8fxr0ElQCUOS3Es3AHdTws3XeKJRKHNFUI1B9Ic6lVLAkszciobwKtLEkMSalnJt823/MHF4OLa7Mk2QDvPYmbxunZISC7/AC6SX6h+lYB1c4N/DBgVqCAQ4oSojZgOe3OIykSXIFWYqWp2D0YJSanz2MM2UnuP0im2nJE9u4kktcAlvt4xFU+Yz1bmaD1N4uRmIDhIVoSHUaJcmgASKJHXiNIFmZwCTTjB3rbkVOfOECMT+GErqQnpm01Kbdrn02isSVfnA8xBGAfWVzqAVCdyb16X9Ymc0ayEN4fvFbYaAEQ/EzKJy+cQdZUlABJdiKB6h7UNYOlYOZ3NDgEjWClPECQd7ON7woRI1BTm9TS5c1I3uYsl63V/UUHcliQCSXsDzrHrMhPqPpNxxt8I7kTCLXHMjaLpWNLmrH+coVpnrUhKCqzHUXKqgk1e1fYdXNThA16nfyJjE+MDvJHGfWN8PmBAZxXbn4wXhpWHW+tNSwo9LM3KzQikSLVt92hiicUilIxZMVfhjLamGj4dSSdKz0cMfE/zeKZmHVJPGjUSOG7eI528PWKE4+YG4oaYXEnSAvjSoEMbivPyERbxF/FsTimNzsRNi8aVlyqgGwYDoALDwgmVmTunTplqSxSP7gKhzVlJChdtjE85ypKFpKCU6mcej+rwnXg6ghRHv/BGrGodQRKnGVNRpNxOkJWGBACWY8KxWxd3HrWg3vVmCJoZbhRBGurixDh2VUEc9JajQFhHDF70PI2FYFxcrSspB3/eOC+k4ajJeXTUAqCwpQYaU6lK0qZiKVD/AFgWViSnUkVfq238vFWAxZNC9BQuaVf+DqYZJHajUupcIB3AILV6EksYDDdEQEAxecYCSKDx/Rv5SO/iyRuwFbCKMbJCFMGcFnsSAW/njEpUscqRTwxVzuMlLxJdwdPR4tK6X6wOMMHcROWh7mOZR6QlZOWmJiOiXFiJMZ2MxZDI6KwbhssKu6CWvyHibCK5MqsM8YkpkyykkUNNn1Kr40FeghArPYWRxBnJEGXlgT31pRzFVEDrpo/R4Pl4FIlgKUoJBKrMWUBQ3CTTqa1AhfgZfDNmvxoKAkkOxUS5/wB1KHaBsXi1qDFRLMPWO8HMDQPcTWqcfSM1YgKQeIS5btR9SmApzsQHPO12WycQlSxLHdqpQFH0ivXZnPPyjmYSwJEprhAL8yUhR91Ewky2YfxCa37Qf9io0p0YDEEzvCs7jPG5mVKGpyxZhQAchyg5SixVNFPkQKD0G0CYbCpZUxQ1HUwBta55xLFYhXe1VWD5PWkQZVvinpEKhdesuzkkplBIqZSKeCAfG0BpkqGGDJL61E8mGhI+h9Tzhqo6UJLVKU15cKU/aKp0wgpQ50kufO/haGObZAH7Ed2AirCZdMKSVEJ1kAe4c9BqiheXIlKJBKy9a0JgwzNSmsA9PCKMUsNQNFVZ2NSHJiJzSsnWot418/eATIUa6/rFS5ylqCHIqzj94cycvSEi9ouf4XeUKk9p/9k="/>
          <p:cNvSpPr>
            <a:spLocks noChangeAspect="1" noChangeArrowheads="1"/>
          </p:cNvSpPr>
          <p:nvPr/>
        </p:nvSpPr>
        <p:spPr bwMode="auto">
          <a:xfrm>
            <a:off x="1641476" y="-874713"/>
            <a:ext cx="2543175" cy="18002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g;base64,/9j/4AAQSkZJRgABAQAAAQABAAD/2wCEAAkGBhQSERQUExQWFRUWGBcYFRgYGBgYFxcXGBYaFhgXFxoYHCYeFxojHBQYHy8gIycpLCwsFh4xNTAqNSYrLCkBCQoKDgwOGg8PGiklHyQsLSwqLDQqLCwsLCwsLCwsLCksKSwsLCwsLCwsLCwsLCwsLCwsLCwsLCwsLCwsLCwsLP/AABEIAL0BCwMBIgACEQEDEQH/xAAbAAACAwEBAQAAAAAAAAAAAAAEBQIDBgEAB//EAD4QAAECBAQDBgQFAwMEAwEAAAECEQADITEEBRJBIlFhEzJxgZGhBkKx0RRSweHwI2KCFXLxkqLC0jNDUyT/xAAaAQADAQEBAQAAAAAAAAAAAAABAgMEAAUG/8QAMxEAAgICAQIEAwYGAwEAAAAAAQIAEQMhEgQxEyJBUWFxkQUUMoGh8CNCscHR8UNT4RX/2gAMAwEAAhEDEQA/APnU+VomaSQW3BBHrD3DBCUKDajpdxs//LRn04c1NmrU/wAe8XS5ps8RTyntMTpyHeemKrSJoWo0Dtyi6WgpB4QxpURfgVMC1/doqmMs1GEtqF4XI1KAYgq/Lv4DrDeRgwlKjMQEywKluJ2YebtDDIMu7REpYailBZJbhYEGtquIc4rsZiMRxoMtlFTEaiQmjEm7gNzjWSiqQBMpLMdz5tI4lMG8zDnLcIZg00pX+GM+ZdYOw81aBRw8Z1Vge0s62NQ3FhZUsOCbmwtC3tYnMWTHpcmG4PGUUNy7CYllOYPx+Y67BvCAEYeL0yDBCNVSTFbuVzFgpAatX6wOVQcZJiibKhPBJjqwlkvHFgg2eLMyCUABK9QI94C0RwAQ33djHoTomwTLSFJN9T+TQPphnlbAuq28N92IG5zmhAuxIgyTiAkFw7hvDrBucqlq4kU/t38YRrXDJg9REHmE9iA5juXSUlYCywN4reLZaEjSSd6jdvEwT03rG7CpLMpaUzP6ZcbGILmawpSlcVKNcR3HSSlZBBHQ3Y2fyipCXgfdrE6tQYy3MWzi4SAkBgx6nmYOGDYAmx8I5iZQc6XbZ6GF+7xC4JgSJyhYxKSxUNTtvzaJS0h4PzCVKCU6FOWr0jvAIMVu9RpmPw6lIJSnwpYchzhHl2WqXNYpITWvkSPpBODzyahGgEFOwUHbw6dIjNzaeg98h6gAJbxAakUbGfUROJGrkMfgFAFyWTQPX0gfLsr7QTFH5ACORcm/t7w6y7MfxCTKmjiqUqAZ2DkEAUNKHyizDSUJRMCQQQGU/wAzkN4MekDgDuohJXUQZZl/aztJsASR4B2HpBM6WgKI7MQfkUn+oVWDH6R6dJl6i5JLxQIENGTJ5bgWMyxEyTNIlBMxIBcPzG1mZ/4IzOHDKEbDJsfqSULbUUkJP+4WgHK8qRrY6VK5KokNfep8Ym2HkbmpH4ghpVjcwQqWlKUsRcwHhJXF9Y0mNy3DS5OtaFhaqJSksbd5iaJem/SE0iVpSeZb0i6Je5ykKuo+nJ7LALDEFUxCfJiv0sYT4HKlzQdIdoe4kNglqU6tQlpTySoOQvxYFPnGdwmYrl90s8MmMtde85QSuoNMlaSQbiLFTSQAS4FukRmLKi5joMafC95X5z0mYUlxBeC7zs/SBQIZ4CS5ibrUllOodIwPaKNGEGIEpFDWJYjhSkJubw2yX4a7QalWjG7BRZmcKTE4MpVGbrAuOywM6aiNTmfwiAklBdoRYNwSgxyMGFrOKlTMzMktF/8ApX9EzHF2Z6wXmkhiYWl7PG9FsAiakYkSgQ2y3LVTAW8TC0SoLw+LUh2JEUyJY1Hez2leKlaSRAhRBM1RVUxSUmGVKEK67yDR0JjuiJtDcRGlSkuecTQmLkL4SCHNGPKKgDHcYt3CsNPALkPA81Tu0RYw8+GeMTpSqpUgq0jvlSWA0nwUaF6OYk6hBykuIG4sTk6zLEygB7oJqakW/wATeAFJMbPGOdMpI42SgWFEIZvEtCXEZLN0lRSAxa4ewNBveJpkH80AfcVycVpBDAvz28IhNmamozBvHrB2Ey0LSXJSQdxQjoecEHBymo7gB+b79GgvxvUUsoMGyaaUKWofkIPmpLe4EXqn1fZVYnwISybnf9D0gVKFqNA7ekRoASDNZl8zHFmtFacMshwm8CzUkXvDJGYlha3OJkQQDGYLsiianuKqOhFxFmGmPPB2UXY1rFGa5goq7MhkpoB9Ysw0qgUxLbiLAa3KNYFmX/FeJPbCWQAlABQ1yFAFyf02hfImOYfYjJhipmrtNJYBiLMGp0jOYjCmVNUhRDpLEi0Ux0RUutMs2eWTUzZSpSlABSWrUA3ChyY/UxnM0yNchTKDi4UKpUCHcGjwThsOrSVy1Fxcc40OR45EwaFspBHEksW6jcEE+8T5HEeS7ERWqYgIiyVh6iNBjvhKajiSnWkn5S/qNh7QBi8uMlQStnKQqlaG3nSNAyq34TKFpTi8GlCyEqCxSvXeDcuRUQImXBuGLGIudSDm4xxIGsHakbjI5yVSwAaxkJOlaW3jkmZNlnheMGVPEWoEfiZucbMCUKJ5GPnkxeqcSOcHYjET5oq7RXKkCUCVXgYU8Mb7wu/LtFmbqDwmUqsMcWoqJO0L5iI9PFoVHxmXIw6iHCSxsWLFo8rDnkYlg8ymyi6FG1jUNyY0jY5atOKkhUxHZkEJSU91Ra4G0dkdseyNSlmYhUo8orUiNzjcqJkAJQ2gkcTORd+tXjNoyla+6lyL2bx6QEzgjcNmKkIcsPKLp+GKDpUGMSmYdSFVDEQZiMsnKIKgVEgGhchwCyuRr7RQ5N94Li1Md7OGaMjW/wAqebkU8YcYeVJkkEAFSbqNboILbCqvaEbOB23BMppgnLsB2kxKDQKNTyG5i5QRqJNa2tBaMdpSopAR5VaObIa1FJl4TonJL0SlqkVZOjbnFGMzJgw3JJ+n6QrVOKjRzENLd6JUPWTowmYpSqlqwHMnAGlYnNY3V6CKlrSnujzMGxEqWSMMVGpbxi6diSkBCP8AmAu2IckxWMQ1oUkTqlysOdzWKuzMRCy7mJ9qYkTB2izFzVFZKr9YMwWYFJoYIzodppUGcAAtcwrkTGMaF2JuoOnabDDZkmZoLstNyKOOvOOfFOVoMsTkA6lHiaoNL9LQJhQlcs6QEzAHSxv0MX5XnS00U7WqKehFYnRB5L6SCiovyjFlJvb3hwVSu11aW1saHfeIZzlSZqO0lDSv5gLHqBsYSYGcX0rBI9x4QwpxyEbhexNuhakykuopTr1PV2Yhhzc+kD4rOZcyi5faCgdTaqclCo3o8F5LLCkmXMSVJNAWNiHaliIy54VEVuYgihifhFYECMjh8Obdok8uFQ92MVowCCaL9Q30JgZhfUQeUEyez3Kj7Q5BHvJ1cPw2FGyk06wfhw3zJ9YBw6EiqUA+JeDZK3UCUpHNkn9YztDxk8TNYd4VhauQpYLAnrYeT3h3i5qm3A2sPOE86abFRLQMZh4XKUZL+Y32DH1NhBE3A4cJSk1IuQak/oIDSznvRNSxTSgeN4qWPvKDHU6kYdBojUdgajz5wwOdzGYJCW2sw8rQsJU128KRWuUObvy/eONN3lQntGuIzgkEFYbdku46GKZWbFEsy5cq+5NzzP2gWXJCRb1qYrmBfh43gUKqNUsXPCeJZGo1tb/aIFmYwrco1Em8cMgmpD+MRW9h+0Pc4IJTJwyyolRIHjHZ2M1cKE3iZQbOwitUloblfeAgTsiWJYJUQVUb7RTNUV0ctvFiZHnHFpJ+wtHXFIkZk1KRpA83vASlGCjII2iIwyiQAKk0+jQRJXKHeIFQh8PhkvMBPcAsLqLW6M/tAEzJFsliDqJA2sQP1jhRikRUoAxEpixcsgkEVF4gYJWLU4/SJhcQiUIREIl2EyyY5BOmu9d2pFc/BsopUA7s4hvIxhcEhyOdQ0ETcrlziVIUUqNwp2J8doYZN+aWDkmzEEvDqQXfwLQ2w2K1JUCU1G/PY9IqXl01Dghx5RSjCkFx7w5YNKVcZYXGrkqAWxS1FfeK8blGshctQrsSzftF2EnhmWxHpFicCkjgX5E/SE5AG/8AUaiJ3L8wXLWJanSQ1XoevWNBJmJV3kpKj3Swcjx3MJV4clBdiRUHw5jlF0jFFKRqS4uCk26g7eEQajsRqj1E9ISoLSk6alkp4khJNQ1jyjIyWUomg5DYVtGglYsEuKlhUEFTclJ+YbQMvJ5cyYTLWEu5CVAhjy8PpBRgt3EKXKZL8h4wzwaiz0Hkf4YDwuFmIUykHyBPoRSHmEy03I08gTUnwiORgIQkGxhdDFqWor9YTs3XyjSYzDFnIUW5B/pCmYXdqeMJjbUoMcUzCSf2iWkdYMXhv7h4QVgMs1rAVQXNbh2p42ipyACOMZixGEcOxb7xM4XTcN49C1NjaNFixqkjSkB1JUW/KgD7e8KkJ7VZ1KZMtIHOoYMBzJcwVPIXOIqTwGUmYUKLaNXF1Can7RLPEhU4P3VAVF+rdXeGeBnAICSwKeEeZP2fziWJyntJiFagAmrdXekSD8W80YqKiqbkKUomF3IJ0jkBVzzJHl+iReHUA7Ftqcv+Y3U7CA6iCHIA9C8AY/JSsDiHeUr1P7RyZQdGcR7TIh+QjiyenpD+b8Nlu8IjisoSiUzgkEknmTt4AD3iocE1AVFXEUmWpSglIcmwYQWnL5nZmYdIG1A5qz9BD7I8t0JJKWJO92CT+pi6bgFKl6Dt+gAHu58oU5BdRSomWkTlvZJ/xBh2jDEIChLRqLE8PjQNypFeG+GZmp3A84c/gFgABR9YXJkQHymR4wAlWlzLDk2ANm3gLEEg0lWtf284Pn4OdsT6wH+GmvxEtvWORh7iK0TZhhK0kg9a7QqxEkj/AOoD1P1jT4rCqKrEDnAs/BubMP069TGgMJmYVMopX9oiL9BGmxmWJCBpS6qP+tYXry+pYFnpFR5hFOpHAfD6jMI1Cn9122cc4d4z4WIGqUosWZBcm2x+8D4VeGVUJIe7E/oYeDMcPI4SrSx3e4cX9YhkLaoH6TdjS+8z/wDp89JqkxJGFnflfyBhjj8wwSnWV3uxv5QgOLTNXpkIU3M2gIuRvSW8MDvGS8CTeUfKIqy2rBKh0aH2DyNGhLlTkFyCQxpsac4SZ8ewllWtRPyvYsRW9KQiMzNxWPwUd5VhpKtTJJfQVpF9SQvQoeyqf29YmrCbgKQd6cPvtCzI8zebLUymloIO/eWWHhxtDTE4js0hYWWdLV21A2flFsiujhR6yiKrKWPpOysvWS6dJ9oZ4fAqprBPuIExkwiWiYCUBaUvdkqYA+XzecH4SYJk2clJ7iksByUly3gafymdy/En2h8NfeWScOt6OB4wwkJKd1V2vXnHpcojZXv94mqUTbV7/eMjZOUHh1LBr2CoExJUkBStyzE77PygpOFUOIueQf684rmYbX/8gdiS2z9YKV3MOx2lSMqWo1CQOYr+sTnZaolDJA06N7BL28SfaJTMOsnUHBZgAW6CnQR7DYNbuoq9YYHju5zWZQnATEOzsxCRyr/x6QHKwcyWANNX1HqrYHoHfy6w6OCVzUPOOLkLNioecOub3qCvaZudhJjAMdnPMj9KmHeWzp3dULbtekGScGoXUo+cFy5TXcwMmcMKqKFIgiUzOQirE9s/CEtDUGK1xnGTfaNFklM1zqIbagiuZgySlzQVPUvDJSIHmSaxQZNxKlQkKd9Qbl/PGKlYJTK46mLFYQnnE5WBYVf1MHlXrJsYNKy9YHf94tOGX+YesGDDgc4itPj6whyEmSOornSF/mHrC/EImV4hDibJeApuABNYsjyJitCF7qi1XdZ6nc7QX+BCYqmShFuYMlXrFeIJ2W1LQAUK/wD0hpOw72gEzJQJBmIBBIIKgKgsYsuQDVyTAmGYfL5eyEjwU0exXw6maSWcl7qq/rFGH/EIXxS3HQftDbDYg/MhuVKjzjy3+0lxN5rA97H9Lv8ASejja4gnfBIBdvU/cwVhcomo/wDjGnwaGkzF8ekoYbK2I6fYwrzLG/1BoWGF6gePS0a8HW/eG4Kb1d0ar59pRnKi44lTpiJbKFQ71Dl/oIz2e4eZiW1EJbajDrevnFOLAJ7xBNe/Z9r183eE/wDowLAzL0oRHpYsYU8r38ohctomaPLstKZYVLASpJqdQOsBQUXrQjS9NgfKjPcLrS5UB2alFQBdOgkKJDXOon/qHKEmGwM9E1UoEsGLitAdQUB/NxGxyn4dK0KSaApazvq07n/b7Dq7uRjPMmG9cYCiV20lIM1IcgMVBqUccixA84eZTglIUg6kDQgpIFjxFifAhud4y03IlS0FKgaHao/K59zDHKM3luklZJDghu8KA/5Bh4tE8qWp4nUKvZ3NvLxJLuUggszgtv8AqPWJnFgC4jN5lnCUhKUHi21NpIALBxzBZ6WirC4qXNPGtSRyG39pJFADv16Ofn+pwdUo54gtexu45cDU1ScW4cN9fpHl4sC+kQtw2GRUI/c9SXc/SJqygkvfk9R49Yw5MnUqB5B9f9f1ncxGPbjkI6MSBsIBGXrSKFydzYeAiidhJrUf+c4bx8v/AF/rO5rGv4rwj34uFCZEwX1Hp9/t7xVPM8kMCw2ZgfSCuXKxoY6+ZinIse/jI6nFwmwsiY7rc9LDzP2izEJmPwhopzN1xg56uOBih1iKsSITSpE7m/iae0TUZid9R/2sPrB50aKmDncafiBz94rXiU84Wy5k03QG84sWVbJPiftFCwHoYpYGEqxYG8UqzD+6AJqZtSxHINeKdM0nujzH2jhlUC2U/wBZEuIx/H9TEFYt+cAqRMF0v4AiBj2upzQchUn7Qp6pQdI1fL+3eAsIyXivGBZs/wAYXTJ016IJHvHps0gd0k8th94o3VoicgrE+1fsSfig+sJXiIGVjWhdMxSrqp0H8pFSMQtSqJcG2wjsP2grC8iFR7n9iJzB7RqMV1a/8tHz3NVq7ZbFbPspbW6MPaNzNmBIAfiNOFvQarmvLyMYzHiX2itUsPR3UVFwAKlKCCfOMuTrFyZeWO6r67lBqfS8N8SS9yr0+xi9XxOnbUf8f3jN4fCAfKqGEnCjYK9THqFEHealQnsZDHZn2j6pkxuWlLeQCoR4vLsPd5noPvGmGAB/NHF5LqsWi6ZlXXac2BjsGZA4CRsZv/Sn/wBoKweUSyoMZg8UD/2jWSMiQ3EAYKl5MlLaWEE9UPQxPAcbv9ZZgcmSqUA7qAICms/R4MyjJuySoKUpZVz/AEizCo0ikFJndYw5M7mxepYJ6xLiPhx5pmIWoPcXSfERls6+E5aZhUlZRuwSogHo0b+bOexhfMwZJLkeVDFsfVOO5ilD6TK4LKEqZ1qX/hX1JDRpsHkCAxDv5QVIy0AuFGGsiW0Ll6pj2MUYt7gqcGwDbWtT2iX4gj80GqgPEKEYw995YaPee/H9DEVZgdkmKSuPBcG1j6k/xiz8se/Eq5GI647rg8lg8s6cQqKlT18omZnWImZ1juSxTxnApf8ADHCZnMescMzrEe3ENyEW1kv6n5hA02bP2IPlF34kc48cQOcMHHtCOEA/GT3amx8i4H0PpHlY2cNhAszGf/3JD07H/wAlH9IMxWYhKkBwyyQ/JklX6RTkPVRFIWVf6nN3TFS83mcoNM/qIgpT7CHDJ7SJA9IMM3mcjFYx8xXy+/2gkSFchFMvFuSlLEh3FjS944viB46sxOBMGxWM0jiYXaqnLcnJ53YxmMaubMnFKRrKdII1KNAbnUAD6BrxqsemapBATfYHS/QquB4V6xkfwGueUBSS6WBQQFDjJBQBRVHQRVnJjys6E9QCaqHj5aEdLCUpC9ASbp1EmtDbUdXOj+biPn2YLUZqzxFzclz5lReN9mmLKZOpKyJaUkOmXqtQ6yaJDghg7CMkMqmzv6kpMwoV3SyatTnzBhMj3lLnt2Ht+z3gCVpRNyZ5SaFxQg8wQ4i+XjDyhLhMwHZyyWDpALkXFDuX2rF0vNB2qEMCFBVlB3Aegfp9YoOuSgG7xjlblxj6XiV8veLhMmch6wrGKSBy84Hl5qCSGUB+diU73aoHX6RN+vxfy7nDKxmhQpXMRalR5iM3gZpKzqnIKVMkaXGlQGod42UDcG7DwPnyWDomBRIJABqpvys77esZz9o4waOvylf4tWBcbAnmImH5wkExSTUljZw3/B6R7FT5mn+meJ0sSQBU0r836vHN9oKO0RGZjVGOVTQCAVVLt1aIJxaCopC3ULgbbeGx9IVz8MZhlqKtJFwHOlwQSC9b2ihOBWJi1dql9ACV6Q2p/wAr097xL/6an1EqVYek0kmYHvDKRMEYzFTpqdBQoKII1tRxvTb19Ia4DOUtxOlXJQKT70PkTGjF1iZPURCSp2Jopi6QrxOIBhbO+JXYJSpXM2A5VN68n9aQsxGPC9SFzJYcHuhSiCbCpFmrw8qQuXq0XQis9x5reIah+aM/mk50kS5jg1ZaFp4QGYElhUP/ABjd/qCeyC0rClMOEuKuAbPap9IgOsW9mTJJ7f1jwEfmMeVT5oTyMbqUxTMAdnZw2xoXDhtt4Mx00IllQlKNHcn9Af0h8nX4sdC9mFEyOCQJcuekEAqqbXr+m3tEwP7oR4vNUa0/0wCk1Du+xF6UPqBEp+LR2pXpUlITyUCdya+LAftCD7R+B+kHA+4/X/Ee05xIS0wlw2ta6A9mUggrUUMHLlKSCTRqsIt1qoQlRSUhQUDqFfCop/BGhesxN+J6nFXG+MbaE84DzLHplFKQlyu3J635294FXPSl1KLAM5J3NgBuYV5hmZWoGXwpYso3b5tI5kggG/lFHzKhq7+UbE97I1Be2bFIUauEA/r9T6Q3znSpaA7AAqf/AAWlv+4U6xnZSjOmOEkAGqqkJSHV3jUFnobn1i7H5hqNAFKNKHgQHuo+FOVzV4o3WYxQYH5e0qGPIt6R/wDDuNTMkpDcSAAr0p7U8oZGc20YjLcUJZK0lgGBcnjfvaQ1Ehh4UvVm0r4iBWQEmyiDqpwpKqhuljB8dHbyk7mYsbAEY5vjZjBMvvH5R31DkOQ67eTHNS8eUz0BZ0rbSdAS/efTqJLsKUtYXilGezAFoSokFmKiXSCTR72a+1rwnzDElOgoTUJSoFySTdy9AX2G3NoytjYZuVfv/EcsxFTbZ5m5cIGoAJUuYUsk8LAJ1KHNQs5+oy343ViFTnUhSUjSACdZ7qUsb3fnZuYpXmQnJKpgWqYW0gkskNUhqX2PLwg7DZfOnq1qUUjYl3u9N/p4xld+JLOav9/n7RuZYgCATsX/AEkpLBJJJ0llmpSpShzZ0sTbk8AzJs1J0y9SkBgkhJqGjVDCSpJ4UpmTP7i7dSGb2J6xYrMJ3NX+IQB5AuQPGCvVY67fWTYb2ZmJM0CTIGuXxamuli4cFwHTUWB36wTLdKyFMlSTXcgghiDtahGxjMSsXLJSlepaJaioMpNHqQCQ5BZ2+zw4zXFkS5a0KS5QlJ0cTVUCGYEbBztYxoyYTy+cfLgDHkO80SviFSUMsJWoblhqBsSGbkCzXHWLcPmGFnA8OhQendPkU0J8gekJcWNcuVrJJGoOUkEpoAHJqBy284twuNRKHClzzjznwrXlBv4aitmK6bfzEP7dACghS0gkPrlODvqBAdw3KvWL8uwOvi7ZJpXQTqbq4BG1CNxAJzpSrsBAn4jSVKSWJDODdz9nheDEV2P1/tILmxltjX5j+81OKzuUjgUpUwihFVkbV1U94VzcS4OhExIItqBTsQydu6O6Q3WFkjGpTtXrB4zR5SgWBYEEM4JIAHQM7jr0EIuEodfUxj1T5DQ1+UcIzPWnUCBzBI1A7i4c79RA5+JmICCpt3Z3+nl1jM4mb81+cDrxpJCRb2iidKvcCU8fJkAImrPxKo01KersyWIsws0RR8STGqp/zBVQ3R928+UZNWLJVpBFNzbnHBjSSQu/t4xUdLUX+L3uanEY0rAIACQ7s5Lf315nvACLJM1B+cOWKnCu81wrU/PfyjM4XG8VHLuKG70anjDvC5VYlQd7EOD5b+fpE8icO5qI6sTRoww4ma3DUgOGqkpc7Hi8w9q7kUy5ExypfDYkAOa0FIIl5ZL1OCo1dI1FgfKt4ZYPK5SkdpNZIUOEaikAHd3DlX02clsjZcai6/Tcti6bmd/+RR+JQguhS0q2VqUCxq3h0ZosXi8RMlhHEqWaamZR5OomqeZ8HN4JzDDyVgdmtRIsdKpgG/zV9yOkIMbJnjUWUX3D+LNFsXF+/wCsttDQP0jefLXsAks3CtIPUBi79I9LyuYEFXCf7SohXo7XfeMwM1mhQbU4AapJ6tyvDbAY5SAAs8IPcZ1EU5hgOvjFHwOo8pEZgrG2jVOTz1jV2S2ZtWojhvcm0QkzFym1TdASGCRMc7MG4gLDbpHJHxTpDB0igKQQxFXKwxCbDZ6wwweb4dblSUCpIZ2bzatzR4vjw43HF9fPYkwiqbDQHMMyVNZR08khRYGhqzVruptmEDf6aVAqmK1Bi3Z1rsCSGa/pGnw6MNMZQYg2cAh97i/nDnCYWVLqlIHUCseinQLjTv8An+9Qklzc+cYtKg2hJ08uLiLAHUTe23tAaApQ0iXrrxGqQAQwSB4gnY38vqWO0qDIUEHcsKxlMf8AD6XKjPGp+YDeQF4znwVa1YfHzCFkeu0xuKxa9RSvUeSVAuOQ/m0H4PCrlJWtY0q0FMtJbUVKYEt8oSk1fdQpeGa8CmQtMzWVFJBS4pqBop2sKFhcsN4CVNXNdKAQ6mSAA4DVL8/oxd4or4xTLuSAC7bvBpxSmSlYTxTDV3YAKWkADez1fvDk8DIw6lhLmghyvBgLR2jEsrTLB4UpQhTOX5oq161rClM0glz5Wb+cvCEzszCxJ5C3pqFSEpRZIJ5m0Fqnkiqqck09TcwqXMKiwguTlqyKsnxLe1/aPNdR3YyCB7oQrGYjs5QWkDipQsygbNclq3tAycSk1c+8TxjCWEBzodT/AJpigAAP7UsCTu3WFCcKQG1e8bDgxcRXeXYSmTKQQykgkA0UkD0Cv50g3GZYiZJ0IGhaa0DBRowdJNq1jPSc6IL0bmUn/wAqQxweZFVrP4N5MYrkx5FPKWsjuJzFqmy9IWlkl9NU36tY2oeUFYPAzF7aR+ZVEsepvB0rGJbiXqcgkNptVwRuOcUrwEqZ3CQrko6x63Fya84gcmqIr41qIyq0tlFCeEzZatJDoKSAWBZQUg6iamr+TMxozOUlB0iUlQsUhX1UgKB9fEQnmYJUsOUs+4Yj1G/SBpmNDVheAf4xObKaCzVyM8ExN0HkCpOohnqDu3U/aOGwvar1aRKSQQNKQFKBo52Y8rXjPSJ7Bhv3vC4T7A+kHSpigxQrSeXyl2NU22ERfGFJK6JgbOAw5R1jfhFK3UiayjUhQDE+VvSMxmPw1PlF9JKPzJ4gPSvrGhwuZqUCSQkC+osH6bqHUecEnMtBClLOg2UkEg1IuRSo5e0RxP1OM1ozWHRtgGfP/wAI9ev7ecTk4MksP5/HjWZrhxP0qlyw5SVKAcLUQ9ksAtwHcB3BGwdRJQW4UlnAcAs5LVNhXnHpeMxHaK7MNCdwOH7Ni41dQCz7B/qz9YO/FKoNZ6UFH5cvKISsMAXmKoLhKk6uQYnhL9CfCLjOQBwADTZbcX+5Rc6TRxvcCkZmNnch4bE2TJolTVhtZCVAEFTAF7Mw6bW3aLkoW6UmWoqbh1Von8rlqUp1HMQLJxYuSlTq4gocLvd9+o36tFxxZ0KcUUaKBLCr0frSv1ETYA6qPwEvGKmkAhJIJYNd3aoFRUG/IxajEzFAFhUtcAiuly9g4IryhfOxhVyLAalcLkPsSB6XpyiC8zJf0ANX34nvt6DlC+Cp7LH4/GFYtBPelOa1FSwZzSrdbRDCZQkrDo4ldxJdiA4K5j/Ik7b2hevHl6Uu388r+cWSM3nIfStnvYva5atoqqMo8pqBQA1k6mmT8FYdqlZO9QB6NSPJ+EJCTQnwNfWECviKcbqVYfMb87iLB8TTQ7LVXc1MZhh6gf8AIZpOTEf5Y2zWX2YCE0HCQQakAigtzqK7Hm3ZmOWJZUCeAjcmhBLPt3YUzM+KzxaiKUUUqt+V0sl2qf4SlY3VhtRYErWzACgCQBT/AHG/WPRRsrrwyNYrfxmZh5uS6E9jc4VLJCgVFNCAdKRd6JqbbmsTVidLpmFQUKlEtIQlIp3laXIqLc94W5tJUuYsIBUVVpyUSQegqLwXipalzVqBDFJCq2cNVnaoESfp8C6JqcWJhUrHS6BCQST8wdruo6nWoBiaNa0CT8fxr0ElQCUOS3Es3AHdTws3XeKJRKHNFUI1B9Ic6lVLAkszciobwKtLEkMSalnJt823/MHF4OLa7Mk2QDvPYmbxunZISC7/AC6SX6h+lYB1c4N/DBgVqCAQ4oSojZgOe3OIykSXIFWYqWp2D0YJSanz2MM2UnuP0im2nJE9u4kktcAlvt4xFU+Yz1bmaD1N4uRmIDhIVoSHUaJcmgASKJHXiNIFmZwCTTjB3rbkVOfOECMT+GErqQnpm01Kbdrn02isSVfnA8xBGAfWVzqAVCdyb16X9Ymc0ayEN4fvFbYaAEQ/EzKJy+cQdZUlABJdiKB6h7UNYOlYOZ3NDgEjWClPECQd7ON7woRI1BTm9TS5c1I3uYsl63V/UUHcliQCSXsDzrHrMhPqPpNxxt8I7kTCLXHMjaLpWNLmrH+coVpnrUhKCqzHUXKqgk1e1fYdXNThA16nfyJjE+MDvJHGfWN8PmBAZxXbn4wXhpWHW+tNSwo9LM3KzQikSLVt92hiicUilIxZMVfhjLamGj4dSSdKz0cMfE/zeKZmHVJPGjUSOG7eI528PWKE4+YG4oaYXEnSAvjSoEMbivPyERbxF/FsTimNzsRNi8aVlyqgGwYDoALDwgmVmTunTplqSxSP7gKhzVlJChdtjE85ypKFpKCU6mcej+rwnXg6ghRHv/BGrGodQRKnGVNRpNxOkJWGBACWY8KxWxd3HrWg3vVmCJoZbhRBGurixDh2VUEc9JajQFhHDF70PI2FYFxcrSspB3/eOC+k4ajJeXTUAqCwpQYaU6lK0qZiKVD/AFgWViSnUkVfq238vFWAxZNC9BQuaVf+DqYZJHajUupcIB3AILV6EksYDDdEQEAxecYCSKDx/Rv5SO/iyRuwFbCKMbJCFMGcFnsSAW/njEpUscqRTwxVzuMlLxJdwdPR4tK6X6wOMMHcROWh7mOZR6QlZOWmJiOiXFiJMZ2MxZDI6KwbhssKu6CWvyHibCK5MqsM8YkpkyykkUNNn1Kr40FeghArPYWRxBnJEGXlgT31pRzFVEDrpo/R4Pl4FIlgKUoJBKrMWUBQ3CTTqa1AhfgZfDNmvxoKAkkOxUS5/wB1KHaBsXi1qDFRLMPWO8HMDQPcTWqcfSM1YgKQeIS5btR9SmApzsQHPO12WycQlSxLHdqpQFH0ivXZnPPyjmYSwJEprhAL8yUhR91Ewky2YfxCa37Qf9io0p0YDEEzvCs7jPG5mVKGpyxZhQAchyg5SixVNFPkQKD0G0CYbCpZUxQ1HUwBta55xLFYhXe1VWD5PWkQZVvinpEKhdesuzkkplBIqZSKeCAfG0BpkqGGDJL61E8mGhI+h9Tzhqo6UJLVKU15cKU/aKp0wgpQ50kufO/haGObZAH7Ed2AirCZdMKSVEJ1kAe4c9BqiheXIlKJBKy9a0JgwzNSmsA9PCKMUsNQNFVZ2NSHJiJzSsnWot418/eATIUa6/rFS5ylqCHIqzj94cycvSEi9ouf4XeUKk9p/9k="/>
          <p:cNvSpPr>
            <a:spLocks noChangeAspect="1" noChangeArrowheads="1"/>
          </p:cNvSpPr>
          <p:nvPr/>
        </p:nvSpPr>
        <p:spPr bwMode="auto">
          <a:xfrm>
            <a:off x="1641476" y="-874713"/>
            <a:ext cx="2543175" cy="18002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a2.ec-images.myspacecdn.com/images02/16/166a534876b7426190ffa262dac4365b/l.jpg">
            <a:hlinkClick r:id="rId2"/>
          </p:cNvPr>
          <p:cNvPicPr>
            <a:picLocks noChangeAspect="1" noChangeArrowheads="1"/>
          </p:cNvPicPr>
          <p:nvPr/>
        </p:nvPicPr>
        <p:blipFill>
          <a:blip r:embed="rId3" cstate="print"/>
          <a:srcRect/>
          <a:stretch>
            <a:fillRect/>
          </a:stretch>
        </p:blipFill>
        <p:spPr bwMode="auto">
          <a:xfrm>
            <a:off x="0" y="0"/>
            <a:ext cx="12192000" cy="7653442"/>
          </a:xfrm>
          <a:prstGeom prst="rect">
            <a:avLst/>
          </a:prstGeom>
          <a:noFill/>
        </p:spPr>
      </p:pic>
      <p:sp>
        <p:nvSpPr>
          <p:cNvPr id="2" name="Title 1"/>
          <p:cNvSpPr>
            <a:spLocks noGrp="1"/>
          </p:cNvSpPr>
          <p:nvPr>
            <p:ph type="ctrTitle"/>
          </p:nvPr>
        </p:nvSpPr>
        <p:spPr>
          <a:xfrm>
            <a:off x="2209800" y="457201"/>
            <a:ext cx="7772400" cy="5943600"/>
          </a:xfrm>
        </p:spPr>
        <p:txBody>
          <a:bodyPr>
            <a:noAutofit/>
          </a:bodyPr>
          <a:lstStyle/>
          <a:p>
            <a:r>
              <a:rPr lang="en-US" i="1" dirty="0">
                <a:ln>
                  <a:solidFill>
                    <a:sysClr val="windowText" lastClr="000000"/>
                  </a:solidFill>
                </a:ln>
                <a:solidFill>
                  <a:srgbClr val="FFFF00"/>
                </a:solidFill>
                <a:effectLst>
                  <a:glow rad="101600">
                    <a:schemeClr val="tx1">
                      <a:alpha val="60000"/>
                    </a:schemeClr>
                  </a:glow>
                </a:effectLst>
                <a:latin typeface="Arial Black" pitchFamily="34" charset="0"/>
              </a:rPr>
              <a:t>…and not only they, but ourselves also, which have the </a:t>
            </a:r>
            <a:r>
              <a:rPr lang="en-US" i="1" dirty="0" err="1">
                <a:ln>
                  <a:solidFill>
                    <a:sysClr val="windowText" lastClr="000000"/>
                  </a:solidFill>
                </a:ln>
                <a:solidFill>
                  <a:srgbClr val="FFFF00"/>
                </a:solidFill>
                <a:effectLst>
                  <a:glow rad="101600">
                    <a:schemeClr val="tx1">
                      <a:alpha val="60000"/>
                    </a:schemeClr>
                  </a:glow>
                </a:effectLst>
                <a:latin typeface="Arial Black" pitchFamily="34" charset="0"/>
              </a:rPr>
              <a:t>firstfruits</a:t>
            </a:r>
            <a:r>
              <a:rPr lang="en-US" i="1" dirty="0">
                <a:ln>
                  <a:solidFill>
                    <a:sysClr val="windowText" lastClr="000000"/>
                  </a:solidFill>
                </a:ln>
                <a:solidFill>
                  <a:srgbClr val="FFFF00"/>
                </a:solidFill>
                <a:effectLst>
                  <a:glow rad="101600">
                    <a:schemeClr val="tx1">
                      <a:alpha val="60000"/>
                    </a:schemeClr>
                  </a:glow>
                </a:effectLst>
                <a:latin typeface="Arial Black" pitchFamily="34" charset="0"/>
              </a:rPr>
              <a:t> of the Spirit, even we ourselves groan within ourselves, waiting for the adoption, to wit, the redemption of our body.  </a:t>
            </a:r>
            <a:r>
              <a:rPr lang="en-US" sz="2800" i="1" dirty="0">
                <a:ln>
                  <a:solidFill>
                    <a:sysClr val="windowText" lastClr="000000"/>
                  </a:solidFill>
                </a:ln>
                <a:solidFill>
                  <a:srgbClr val="FFFF00"/>
                </a:solidFill>
                <a:effectLst>
                  <a:glow rad="101600">
                    <a:schemeClr val="tx1">
                      <a:alpha val="60000"/>
                    </a:schemeClr>
                  </a:glow>
                </a:effectLst>
                <a:latin typeface="Arial Black" pitchFamily="34" charset="0"/>
              </a:rPr>
              <a:t>Rom. 8:21-23 </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unleavenedbread.co.za/downloads/image/images/GardenOfEden-large.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 name="Title 1"/>
          <p:cNvSpPr>
            <a:spLocks noGrp="1"/>
          </p:cNvSpPr>
          <p:nvPr>
            <p:ph type="ctrTitle"/>
          </p:nvPr>
        </p:nvSpPr>
        <p:spPr>
          <a:xfrm>
            <a:off x="2209800" y="914401"/>
            <a:ext cx="7772400" cy="1470025"/>
          </a:xfrm>
        </p:spPr>
        <p:txBody>
          <a:bodyPr>
            <a:noAutofit/>
          </a:bodyPr>
          <a:lstStyle/>
          <a:p>
            <a:r>
              <a:rPr lang="en-US" sz="5400" dirty="0">
                <a:ln>
                  <a:solidFill>
                    <a:sysClr val="windowText" lastClr="000000"/>
                  </a:solidFill>
                </a:ln>
                <a:solidFill>
                  <a:srgbClr val="00FFFF"/>
                </a:solidFill>
                <a:effectLst>
                  <a:glow rad="101600">
                    <a:schemeClr val="tx1">
                      <a:alpha val="60000"/>
                    </a:schemeClr>
                  </a:glow>
                </a:effectLst>
                <a:latin typeface="Berlin Sans FB Demi" pitchFamily="34" charset="0"/>
              </a:rPr>
              <a:t>1.  HEAVEN IS NOT THE OPPOSITE OF EARTH</a:t>
            </a:r>
          </a:p>
        </p:txBody>
      </p:sp>
      <p:sp>
        <p:nvSpPr>
          <p:cNvPr id="3" name="Subtitle 2"/>
          <p:cNvSpPr>
            <a:spLocks noGrp="1"/>
          </p:cNvSpPr>
          <p:nvPr>
            <p:ph type="subTitle" idx="1"/>
          </p:nvPr>
        </p:nvSpPr>
        <p:spPr>
          <a:xfrm>
            <a:off x="1981200" y="2438400"/>
            <a:ext cx="8229600" cy="2971800"/>
          </a:xfrm>
        </p:spPr>
        <p:txBody>
          <a:bodyPr>
            <a:noAutofit/>
          </a:bodyPr>
          <a:lstStyle/>
          <a:p>
            <a:r>
              <a:rPr lang="en-US" sz="4400" i="1" dirty="0">
                <a:ln>
                  <a:solidFill>
                    <a:sysClr val="windowText" lastClr="000000"/>
                  </a:solidFill>
                </a:ln>
                <a:solidFill>
                  <a:schemeClr val="bg1"/>
                </a:solidFill>
                <a:effectLst>
                  <a:glow rad="101600">
                    <a:schemeClr val="tx1">
                      <a:alpha val="60000"/>
                    </a:schemeClr>
                  </a:glow>
                </a:effectLst>
                <a:latin typeface="Arial Black" pitchFamily="34" charset="0"/>
              </a:rPr>
              <a:t>Heaven is the </a:t>
            </a:r>
            <a:r>
              <a:rPr lang="en-US" sz="4400" i="1" dirty="0">
                <a:ln>
                  <a:solidFill>
                    <a:sysClr val="windowText" lastClr="000000"/>
                  </a:solidFill>
                </a:ln>
                <a:solidFill>
                  <a:srgbClr val="FFFF00"/>
                </a:solidFill>
                <a:effectLst>
                  <a:glow rad="101600">
                    <a:schemeClr val="tx1">
                      <a:alpha val="60000"/>
                    </a:schemeClr>
                  </a:glow>
                </a:effectLst>
                <a:latin typeface="Arial Black" pitchFamily="34" charset="0"/>
              </a:rPr>
              <a:t>Continuity</a:t>
            </a:r>
            <a:r>
              <a:rPr lang="en-US" sz="4400" i="1" dirty="0">
                <a:ln>
                  <a:solidFill>
                    <a:sysClr val="windowText" lastClr="000000"/>
                  </a:solidFill>
                </a:ln>
                <a:solidFill>
                  <a:schemeClr val="bg1"/>
                </a:solidFill>
                <a:effectLst>
                  <a:glow rad="101600">
                    <a:schemeClr val="tx1">
                      <a:alpha val="60000"/>
                    </a:schemeClr>
                  </a:glow>
                </a:effectLst>
                <a:latin typeface="Arial Black" pitchFamily="34" charset="0"/>
              </a:rPr>
              <a:t> of What Earth Was Designed To Be</a:t>
            </a:r>
          </a:p>
          <a:p>
            <a:r>
              <a:rPr lang="en-US" sz="4400" i="1" dirty="0">
                <a:ln>
                  <a:solidFill>
                    <a:sysClr val="windowText" lastClr="000000"/>
                  </a:solidFill>
                </a:ln>
                <a:solidFill>
                  <a:srgbClr val="FFFF00"/>
                </a:solidFill>
                <a:effectLst>
                  <a:glow rad="101600">
                    <a:schemeClr val="tx1">
                      <a:alpha val="60000"/>
                    </a:schemeClr>
                  </a:glow>
                </a:effectLst>
                <a:latin typeface="Arial Black" pitchFamily="34" charset="0"/>
              </a:rPr>
              <a:t>Heaven is the </a:t>
            </a:r>
            <a:r>
              <a:rPr lang="en-US" sz="4400" i="1" dirty="0">
                <a:ln>
                  <a:solidFill>
                    <a:sysClr val="windowText" lastClr="000000"/>
                  </a:solidFill>
                </a:ln>
                <a:solidFill>
                  <a:schemeClr val="bg1"/>
                </a:solidFill>
                <a:effectLst>
                  <a:glow rad="101600">
                    <a:schemeClr val="tx1">
                      <a:alpha val="60000"/>
                    </a:schemeClr>
                  </a:glow>
                </a:effectLst>
                <a:latin typeface="Arial Black" pitchFamily="34" charset="0"/>
              </a:rPr>
              <a:t>Restoration</a:t>
            </a:r>
            <a:r>
              <a:rPr lang="en-US" sz="4400" i="1" dirty="0">
                <a:ln>
                  <a:solidFill>
                    <a:sysClr val="windowText" lastClr="000000"/>
                  </a:solidFill>
                </a:ln>
                <a:solidFill>
                  <a:srgbClr val="FFFF00"/>
                </a:solidFill>
                <a:effectLst>
                  <a:glow rad="101600">
                    <a:schemeClr val="tx1">
                      <a:alpha val="60000"/>
                    </a:schemeClr>
                  </a:glow>
                </a:effectLst>
                <a:latin typeface="Arial Black" pitchFamily="34" charset="0"/>
              </a:rPr>
              <a:t> of What Earth Was Designed to Be</a:t>
            </a:r>
          </a:p>
        </p:txBody>
      </p:sp>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bmbcaz.com/hp_wordpress/wp-content/uploads/2012/01/creation.jpg">
            <a:hlinkClick r:id="rId2"/>
          </p:cNvPr>
          <p:cNvPicPr>
            <a:picLocks noChangeAspect="1" noChangeArrowheads="1"/>
          </p:cNvPicPr>
          <p:nvPr/>
        </p:nvPicPr>
        <p:blipFill>
          <a:blip r:embed="rId3" cstate="print"/>
          <a:srcRect/>
          <a:stretch>
            <a:fillRect/>
          </a:stretch>
        </p:blipFill>
        <p:spPr bwMode="auto">
          <a:xfrm>
            <a:off x="0" y="-483595"/>
            <a:ext cx="12268200" cy="8040794"/>
          </a:xfrm>
          <a:prstGeom prst="rect">
            <a:avLst/>
          </a:prstGeom>
          <a:noFill/>
        </p:spPr>
      </p:pic>
      <p:sp>
        <p:nvSpPr>
          <p:cNvPr id="2" name="Title 1"/>
          <p:cNvSpPr>
            <a:spLocks noGrp="1"/>
          </p:cNvSpPr>
          <p:nvPr>
            <p:ph type="ctrTitle"/>
          </p:nvPr>
        </p:nvSpPr>
        <p:spPr>
          <a:xfrm>
            <a:off x="1143000" y="457200"/>
            <a:ext cx="9982200" cy="5867400"/>
          </a:xfrm>
        </p:spPr>
        <p:txBody>
          <a:bodyPr>
            <a:normAutofit/>
          </a:bodyPr>
          <a:lstStyle/>
          <a:p>
            <a:r>
              <a:rPr lang="en-US" sz="4900" i="1" dirty="0">
                <a:ln>
                  <a:solidFill>
                    <a:schemeClr val="tx1"/>
                  </a:solidFill>
                </a:ln>
                <a:solidFill>
                  <a:schemeClr val="bg1"/>
                </a:solidFill>
                <a:effectLst>
                  <a:glow rad="101600">
                    <a:schemeClr val="tx1">
                      <a:alpha val="60000"/>
                    </a:schemeClr>
                  </a:glow>
                </a:effectLst>
                <a:latin typeface="Arial Black" pitchFamily="34" charset="0"/>
              </a:rPr>
              <a:t>“Whom (Christ) the heaven must receive until the times of </a:t>
            </a:r>
            <a:r>
              <a:rPr lang="en-US" sz="4900" i="1" dirty="0">
                <a:ln>
                  <a:solidFill>
                    <a:schemeClr val="tx1"/>
                  </a:solidFill>
                </a:ln>
                <a:solidFill>
                  <a:srgbClr val="FFFF00"/>
                </a:solidFill>
                <a:effectLst>
                  <a:glow rad="101600">
                    <a:schemeClr val="tx1">
                      <a:alpha val="60000"/>
                    </a:schemeClr>
                  </a:glow>
                </a:effectLst>
                <a:latin typeface="Arial Black" pitchFamily="34" charset="0"/>
              </a:rPr>
              <a:t>restitution of all things</a:t>
            </a:r>
            <a:r>
              <a:rPr lang="en-US" sz="4900" i="1" dirty="0">
                <a:ln>
                  <a:solidFill>
                    <a:schemeClr val="tx1"/>
                  </a:solidFill>
                </a:ln>
                <a:solidFill>
                  <a:schemeClr val="bg1"/>
                </a:solidFill>
                <a:effectLst>
                  <a:glow rad="101600">
                    <a:schemeClr val="tx1">
                      <a:alpha val="60000"/>
                    </a:schemeClr>
                  </a:glow>
                </a:effectLst>
                <a:latin typeface="Arial Black" pitchFamily="34" charset="0"/>
              </a:rPr>
              <a:t>, which God hath spoken by the mouth of all His holy prophets since the world began.”        </a:t>
            </a:r>
            <a:r>
              <a:rPr lang="en-US" i="1" dirty="0">
                <a:ln>
                  <a:solidFill>
                    <a:schemeClr val="tx1"/>
                  </a:solidFill>
                </a:ln>
                <a:solidFill>
                  <a:schemeClr val="bg1"/>
                </a:solidFill>
                <a:effectLst>
                  <a:glow rad="101600">
                    <a:schemeClr val="tx1">
                      <a:alpha val="60000"/>
                    </a:schemeClr>
                  </a:glow>
                </a:effectLst>
                <a:latin typeface="Arial Black" pitchFamily="34" charset="0"/>
              </a:rPr>
              <a:t>       </a:t>
            </a:r>
            <a:r>
              <a:rPr lang="en-US" dirty="0">
                <a:ln>
                  <a:solidFill>
                    <a:schemeClr val="tx1"/>
                  </a:solidFill>
                </a:ln>
                <a:solidFill>
                  <a:schemeClr val="bg1"/>
                </a:solidFill>
                <a:effectLst>
                  <a:glow rad="101600">
                    <a:schemeClr val="tx1">
                      <a:alpha val="60000"/>
                    </a:schemeClr>
                  </a:glow>
                </a:effectLst>
                <a:latin typeface="Arial Black" pitchFamily="34" charset="0"/>
              </a:rPr>
              <a:t>Acts 3:21</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wallsave.com/wallpapers/1920x1200/heaven/430468/heaven-hd-com-430468.jpg"/>
          <p:cNvPicPr>
            <a:picLocks noChangeAspect="1" noChangeArrowheads="1"/>
          </p:cNvPicPr>
          <p:nvPr/>
        </p:nvPicPr>
        <p:blipFill>
          <a:blip r:embed="rId2" cstate="print"/>
          <a:srcRect/>
          <a:stretch>
            <a:fillRect/>
          </a:stretch>
        </p:blipFill>
        <p:spPr bwMode="auto">
          <a:xfrm>
            <a:off x="0" y="0"/>
            <a:ext cx="12494402" cy="6858000"/>
          </a:xfrm>
          <a:prstGeom prst="rect">
            <a:avLst/>
          </a:prstGeom>
          <a:noFill/>
        </p:spPr>
      </p:pic>
      <p:sp>
        <p:nvSpPr>
          <p:cNvPr id="2" name="Title 1"/>
          <p:cNvSpPr>
            <a:spLocks noGrp="1"/>
          </p:cNvSpPr>
          <p:nvPr>
            <p:ph type="ctrTitle"/>
          </p:nvPr>
        </p:nvSpPr>
        <p:spPr>
          <a:xfrm>
            <a:off x="2209800" y="533400"/>
            <a:ext cx="7772400" cy="1470025"/>
          </a:xfrm>
        </p:spPr>
        <p:txBody>
          <a:bodyPr/>
          <a:lstStyle/>
          <a:p>
            <a:r>
              <a:rPr lang="en-US" dirty="0">
                <a:ln>
                  <a:solidFill>
                    <a:sysClr val="windowText" lastClr="000000"/>
                  </a:solidFill>
                </a:ln>
                <a:solidFill>
                  <a:srgbClr val="FFFF00"/>
                </a:solidFill>
                <a:effectLst>
                  <a:glow rad="101600">
                    <a:schemeClr val="tx1">
                      <a:alpha val="60000"/>
                    </a:schemeClr>
                  </a:glow>
                </a:effectLst>
                <a:latin typeface="Arial Black" panose="020B0A04020102020204" pitchFamily="34" charset="0"/>
              </a:rPr>
              <a:t>IT’S ALL ABOUT </a:t>
            </a:r>
            <a:r>
              <a:rPr lang="en-US" dirty="0">
                <a:ln>
                  <a:solidFill>
                    <a:sysClr val="windowText" lastClr="000000"/>
                  </a:solidFill>
                </a:ln>
                <a:solidFill>
                  <a:srgbClr val="00FFFF"/>
                </a:solidFill>
                <a:effectLst>
                  <a:glow rad="101600">
                    <a:schemeClr val="tx1">
                      <a:alpha val="60000"/>
                    </a:schemeClr>
                  </a:glow>
                </a:effectLst>
                <a:latin typeface="Arial Black" panose="020B0A04020102020204" pitchFamily="34" charset="0"/>
              </a:rPr>
              <a:t>HEAVEN</a:t>
            </a:r>
            <a:r>
              <a:rPr lang="en-US" dirty="0">
                <a:ln>
                  <a:solidFill>
                    <a:sysClr val="windowText" lastClr="000000"/>
                  </a:solidFill>
                </a:ln>
                <a:solidFill>
                  <a:srgbClr val="FFFF00"/>
                </a:solidFill>
                <a:effectLst>
                  <a:glow rad="101600">
                    <a:schemeClr val="tx1">
                      <a:alpha val="60000"/>
                    </a:schemeClr>
                  </a:glow>
                </a:effectLst>
                <a:latin typeface="Arial Black" panose="020B0A04020102020204" pitchFamily="34" charset="0"/>
              </a:rPr>
              <a:t> – AND </a:t>
            </a:r>
            <a:r>
              <a:rPr lang="en-US" dirty="0">
                <a:ln>
                  <a:solidFill>
                    <a:sysClr val="windowText" lastClr="000000"/>
                  </a:solidFill>
                </a:ln>
                <a:solidFill>
                  <a:srgbClr val="00FFFF"/>
                </a:solidFill>
                <a:effectLst>
                  <a:glow rad="101600">
                    <a:schemeClr val="tx1">
                      <a:alpha val="60000"/>
                    </a:schemeClr>
                  </a:glow>
                </a:effectLst>
                <a:latin typeface="Arial Black" panose="020B0A04020102020204" pitchFamily="34" charset="0"/>
              </a:rPr>
              <a:t>YOU</a:t>
            </a:r>
            <a:r>
              <a:rPr lang="en-US" dirty="0">
                <a:ln>
                  <a:solidFill>
                    <a:sysClr val="windowText" lastClr="000000"/>
                  </a:solidFill>
                </a:ln>
                <a:solidFill>
                  <a:srgbClr val="FFFF00"/>
                </a:solidFill>
                <a:effectLst>
                  <a:glow rad="101600">
                    <a:schemeClr val="tx1">
                      <a:alpha val="60000"/>
                    </a:schemeClr>
                  </a:glow>
                </a:effectLst>
                <a:latin typeface="Arial Black" panose="020B0A04020102020204" pitchFamily="34" charset="0"/>
              </a:rPr>
              <a:t>!</a:t>
            </a:r>
          </a:p>
        </p:txBody>
      </p:sp>
    </p:spTree>
  </p:cSld>
  <p:clrMapOvr>
    <a:masterClrMapping/>
  </p:clrMapOvr>
  <p:transition spd="slow">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wallpaperpimper.com/wallpaper/Landscape/Ocean/Tidal-Wave-1-XAF91CBLDQ-1024x768.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 name="Title 1"/>
          <p:cNvSpPr>
            <a:spLocks noGrp="1"/>
          </p:cNvSpPr>
          <p:nvPr>
            <p:ph type="ctrTitle"/>
          </p:nvPr>
        </p:nvSpPr>
        <p:spPr>
          <a:xfrm>
            <a:off x="2209800" y="533401"/>
            <a:ext cx="7772400" cy="5562599"/>
          </a:xfrm>
        </p:spPr>
        <p:txBody>
          <a:bodyPr>
            <a:noAutofit/>
          </a:bodyPr>
          <a:lstStyle/>
          <a:p>
            <a:r>
              <a:rPr lang="en-US" sz="6600" i="1" dirty="0">
                <a:ln>
                  <a:solidFill>
                    <a:schemeClr val="bg1"/>
                  </a:solidFill>
                </a:ln>
                <a:effectLst>
                  <a:glow rad="101600">
                    <a:srgbClr val="FFFF00">
                      <a:alpha val="60000"/>
                    </a:srgbClr>
                  </a:glow>
                  <a:outerShdw blurRad="60007" dir="2000400" sy="-30000" kx="-800400" algn="bl" rotWithShape="0">
                    <a:prstClr val="black">
                      <a:alpha val="20000"/>
                    </a:prstClr>
                  </a:outerShdw>
                </a:effectLst>
                <a:latin typeface="Arial Black" pitchFamily="34" charset="0"/>
              </a:rPr>
              <a:t>The original earth was destroyed             </a:t>
            </a:r>
            <a:r>
              <a:rPr lang="en-US" sz="6600" dirty="0">
                <a:ln>
                  <a:solidFill>
                    <a:schemeClr val="bg1"/>
                  </a:solidFill>
                </a:ln>
                <a:effectLst>
                  <a:glow rad="101600">
                    <a:srgbClr val="FFFF00">
                      <a:alpha val="60000"/>
                    </a:srgbClr>
                  </a:glow>
                  <a:outerShdw blurRad="60007" dir="2000400" sy="-30000" kx="-800400" algn="bl" rotWithShape="0">
                    <a:prstClr val="black">
                      <a:alpha val="20000"/>
                    </a:prstClr>
                  </a:outerShdw>
                </a:effectLst>
                <a:latin typeface="Arial Black" pitchFamily="34" charset="0"/>
              </a:rPr>
              <a:t>(</a:t>
            </a:r>
            <a:r>
              <a:rPr lang="en-US" sz="6600" dirty="0">
                <a:ln>
                  <a:solidFill>
                    <a:schemeClr val="tx1"/>
                  </a:solidFill>
                </a:ln>
                <a:solidFill>
                  <a:srgbClr val="FFFF00"/>
                </a:solidFill>
                <a:effectLst>
                  <a:glow rad="101600">
                    <a:schemeClr val="tx1">
                      <a:alpha val="60000"/>
                    </a:schemeClr>
                  </a:glow>
                  <a:outerShdw blurRad="60007" dir="2000400" sy="-30000" kx="-800400" algn="bl" rotWithShape="0">
                    <a:prstClr val="black">
                      <a:alpha val="20000"/>
                    </a:prstClr>
                  </a:outerShdw>
                </a:effectLst>
                <a:latin typeface="Arial Black" pitchFamily="34" charset="0"/>
              </a:rPr>
              <a:t>not eliminated</a:t>
            </a:r>
            <a:r>
              <a:rPr lang="en-US" sz="6600" dirty="0">
                <a:ln>
                  <a:solidFill>
                    <a:schemeClr val="bg1"/>
                  </a:solidFill>
                </a:ln>
                <a:effectLst>
                  <a:glow rad="101600">
                    <a:srgbClr val="FFFF00">
                      <a:alpha val="60000"/>
                    </a:srgbClr>
                  </a:glow>
                  <a:outerShdw blurRad="60007" dir="2000400" sy="-30000" kx="-800400" algn="bl" rotWithShape="0">
                    <a:prstClr val="black">
                      <a:alpha val="20000"/>
                    </a:prstClr>
                  </a:outerShdw>
                </a:effectLst>
                <a:latin typeface="Arial Black" pitchFamily="34" charset="0"/>
              </a:rPr>
              <a:t>)       </a:t>
            </a:r>
            <a:r>
              <a:rPr lang="en-US" sz="6600" i="1" dirty="0">
                <a:ln>
                  <a:solidFill>
                    <a:schemeClr val="bg1"/>
                  </a:solidFill>
                </a:ln>
                <a:effectLst>
                  <a:glow rad="101600">
                    <a:srgbClr val="FFFF00">
                      <a:alpha val="60000"/>
                    </a:srgbClr>
                  </a:glow>
                  <a:outerShdw blurRad="60007" dir="2000400" sy="-30000" kx="-800400" algn="bl" rotWithShape="0">
                    <a:prstClr val="black">
                      <a:alpha val="20000"/>
                    </a:prstClr>
                  </a:outerShdw>
                </a:effectLst>
                <a:latin typeface="Arial Black" pitchFamily="34" charset="0"/>
              </a:rPr>
              <a:t>by water!</a:t>
            </a: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tatic.desktopnexus.com/thumbnails/182494-bigthumbnail.jpg"/>
          <p:cNvPicPr>
            <a:picLocks noChangeAspect="1" noChangeArrowheads="1"/>
          </p:cNvPicPr>
          <p:nvPr/>
        </p:nvPicPr>
        <p:blipFill>
          <a:blip r:embed="rId3" cstate="print"/>
          <a:srcRect/>
          <a:stretch>
            <a:fillRect/>
          </a:stretch>
        </p:blipFill>
        <p:spPr bwMode="auto">
          <a:xfrm>
            <a:off x="0" y="-609600"/>
            <a:ext cx="12192000" cy="8077200"/>
          </a:xfrm>
          <a:prstGeom prst="rect">
            <a:avLst/>
          </a:prstGeom>
          <a:noFill/>
        </p:spPr>
      </p:pic>
      <p:sp>
        <p:nvSpPr>
          <p:cNvPr id="2" name="Title 1"/>
          <p:cNvSpPr>
            <a:spLocks noGrp="1"/>
          </p:cNvSpPr>
          <p:nvPr>
            <p:ph type="ctrTitle"/>
          </p:nvPr>
        </p:nvSpPr>
        <p:spPr>
          <a:xfrm>
            <a:off x="2209800" y="381001"/>
            <a:ext cx="7772400" cy="5867400"/>
          </a:xfrm>
        </p:spPr>
        <p:txBody>
          <a:bodyPr>
            <a:noAutofit/>
          </a:bodyPr>
          <a:lstStyle/>
          <a:p>
            <a:r>
              <a:rPr lang="en-US" sz="6600" i="1" dirty="0">
                <a:ln>
                  <a:solidFill>
                    <a:schemeClr val="tx1"/>
                  </a:solidFill>
                </a:ln>
                <a:solidFill>
                  <a:srgbClr val="FFFF00"/>
                </a:solidFill>
                <a:effectLst>
                  <a:glow rad="101600">
                    <a:schemeClr val="tx1">
                      <a:alpha val="60000"/>
                    </a:schemeClr>
                  </a:glow>
                </a:effectLst>
                <a:latin typeface="Arial Black" pitchFamily="34" charset="0"/>
              </a:rPr>
              <a:t>Our present earth will be destroyed       </a:t>
            </a:r>
            <a:r>
              <a:rPr lang="en-US" sz="6600" dirty="0">
                <a:ln>
                  <a:solidFill>
                    <a:schemeClr val="tx1"/>
                  </a:solidFill>
                </a:ln>
                <a:solidFill>
                  <a:srgbClr val="FFFF00"/>
                </a:solidFill>
                <a:effectLst>
                  <a:glow rad="101600">
                    <a:schemeClr val="tx1">
                      <a:alpha val="60000"/>
                    </a:schemeClr>
                  </a:glow>
                </a:effectLst>
                <a:latin typeface="Arial Black" pitchFamily="34" charset="0"/>
              </a:rPr>
              <a:t>(</a:t>
            </a:r>
            <a:r>
              <a:rPr lang="en-US" sz="6600" dirty="0">
                <a:ln>
                  <a:solidFill>
                    <a:schemeClr val="tx1"/>
                  </a:solidFill>
                </a:ln>
                <a:solidFill>
                  <a:schemeClr val="bg1"/>
                </a:solidFill>
                <a:effectLst>
                  <a:glow rad="101600">
                    <a:schemeClr val="tx1">
                      <a:alpha val="60000"/>
                    </a:schemeClr>
                  </a:glow>
                </a:effectLst>
                <a:latin typeface="Arial Black" pitchFamily="34" charset="0"/>
              </a:rPr>
              <a:t>not eliminated</a:t>
            </a:r>
            <a:r>
              <a:rPr lang="en-US" sz="6600" dirty="0">
                <a:ln>
                  <a:solidFill>
                    <a:schemeClr val="tx1"/>
                  </a:solidFill>
                </a:ln>
                <a:solidFill>
                  <a:srgbClr val="FFFF00"/>
                </a:solidFill>
                <a:effectLst>
                  <a:glow rad="101600">
                    <a:schemeClr val="tx1">
                      <a:alpha val="60000"/>
                    </a:schemeClr>
                  </a:glow>
                </a:effectLst>
                <a:latin typeface="Arial Black" pitchFamily="34" charset="0"/>
              </a:rPr>
              <a:t>) </a:t>
            </a:r>
            <a:r>
              <a:rPr lang="en-US" sz="6600" i="1" dirty="0">
                <a:ln>
                  <a:solidFill>
                    <a:schemeClr val="tx1"/>
                  </a:solidFill>
                </a:ln>
                <a:solidFill>
                  <a:srgbClr val="FFFF00"/>
                </a:solidFill>
                <a:effectLst>
                  <a:glow rad="101600">
                    <a:schemeClr val="tx1">
                      <a:alpha val="60000"/>
                    </a:schemeClr>
                  </a:glow>
                </a:effectLst>
                <a:latin typeface="Arial Black" pitchFamily="34" charset="0"/>
              </a:rPr>
              <a:t>by fire</a:t>
            </a:r>
          </a:p>
        </p:txBody>
      </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factsonchristianity.co.za/wp-content/uploads/2011/07/a-new-earth-and-heaven.jpg"/>
          <p:cNvPicPr>
            <a:picLocks noChangeAspect="1" noChangeArrowheads="1"/>
          </p:cNvPicPr>
          <p:nvPr/>
        </p:nvPicPr>
        <p:blipFill>
          <a:blip r:embed="rId2" cstate="print"/>
          <a:srcRect/>
          <a:stretch>
            <a:fillRect/>
          </a:stretch>
        </p:blipFill>
        <p:spPr bwMode="auto">
          <a:xfrm>
            <a:off x="1" y="0"/>
            <a:ext cx="12263418" cy="6858000"/>
          </a:xfrm>
          <a:prstGeom prst="rect">
            <a:avLst/>
          </a:prstGeom>
          <a:noFill/>
        </p:spPr>
      </p:pic>
      <p:sp>
        <p:nvSpPr>
          <p:cNvPr id="2" name="Title 1"/>
          <p:cNvSpPr>
            <a:spLocks noGrp="1"/>
          </p:cNvSpPr>
          <p:nvPr>
            <p:ph type="ctrTitle"/>
          </p:nvPr>
        </p:nvSpPr>
        <p:spPr>
          <a:xfrm>
            <a:off x="2209800" y="1295401"/>
            <a:ext cx="7772400" cy="3352799"/>
          </a:xfrm>
        </p:spPr>
        <p:txBody>
          <a:bodyPr>
            <a:noAutofit/>
          </a:bodyPr>
          <a:lstStyle/>
          <a:p>
            <a:r>
              <a:rPr lang="en-US" sz="6600" i="1" dirty="0">
                <a:ln>
                  <a:solidFill>
                    <a:schemeClr val="tx1"/>
                  </a:solidFill>
                </a:ln>
                <a:solidFill>
                  <a:schemeClr val="bg1"/>
                </a:solidFill>
                <a:effectLst>
                  <a:glow rad="101600">
                    <a:schemeClr val="tx1">
                      <a:alpha val="60000"/>
                    </a:schemeClr>
                  </a:glow>
                </a:effectLst>
                <a:latin typeface="Arial Black" pitchFamily="34" charset="0"/>
              </a:rPr>
              <a:t>God will create a </a:t>
            </a:r>
            <a:r>
              <a:rPr lang="en-US" sz="6600" i="1" u="sng" dirty="0">
                <a:ln>
                  <a:solidFill>
                    <a:schemeClr val="tx1"/>
                  </a:solidFill>
                </a:ln>
                <a:solidFill>
                  <a:schemeClr val="bg1"/>
                </a:solidFill>
                <a:effectLst>
                  <a:glow rad="101600">
                    <a:schemeClr val="tx1">
                      <a:alpha val="60000"/>
                    </a:schemeClr>
                  </a:glow>
                </a:effectLst>
                <a:latin typeface="Arial Black" pitchFamily="34" charset="0"/>
              </a:rPr>
              <a:t>New</a:t>
            </a:r>
            <a:r>
              <a:rPr lang="en-US" sz="6600" i="1" dirty="0">
                <a:ln>
                  <a:solidFill>
                    <a:schemeClr val="tx1"/>
                  </a:solidFill>
                </a:ln>
                <a:solidFill>
                  <a:schemeClr val="bg1"/>
                </a:solidFill>
                <a:effectLst>
                  <a:glow rad="101600">
                    <a:schemeClr val="tx1">
                      <a:alpha val="60000"/>
                    </a:schemeClr>
                  </a:glow>
                </a:effectLst>
                <a:latin typeface="Arial Black" pitchFamily="34" charset="0"/>
              </a:rPr>
              <a:t> Heaven &amp; a </a:t>
            </a:r>
            <a:r>
              <a:rPr lang="en-US" sz="6600" i="1" u="sng" dirty="0">
                <a:ln>
                  <a:solidFill>
                    <a:schemeClr val="tx1"/>
                  </a:solidFill>
                </a:ln>
                <a:solidFill>
                  <a:schemeClr val="bg1"/>
                </a:solidFill>
                <a:effectLst>
                  <a:glow rad="101600">
                    <a:schemeClr val="tx1">
                      <a:alpha val="60000"/>
                    </a:schemeClr>
                  </a:glow>
                </a:effectLst>
                <a:latin typeface="Arial Black" pitchFamily="34" charset="0"/>
              </a:rPr>
              <a:t>New</a:t>
            </a:r>
            <a:r>
              <a:rPr lang="en-US" sz="6600" i="1" dirty="0">
                <a:ln>
                  <a:solidFill>
                    <a:schemeClr val="tx1"/>
                  </a:solidFill>
                </a:ln>
                <a:solidFill>
                  <a:schemeClr val="bg1"/>
                </a:solidFill>
                <a:effectLst>
                  <a:glow rad="101600">
                    <a:schemeClr val="tx1">
                      <a:alpha val="60000"/>
                    </a:schemeClr>
                  </a:glow>
                </a:effectLst>
                <a:latin typeface="Arial Black" pitchFamily="34" charset="0"/>
              </a:rPr>
              <a:t> Earth</a:t>
            </a:r>
            <a:br>
              <a:rPr lang="en-US" sz="6600" i="1" dirty="0">
                <a:ln>
                  <a:solidFill>
                    <a:schemeClr val="tx1"/>
                  </a:solidFill>
                </a:ln>
                <a:solidFill>
                  <a:schemeClr val="bg1"/>
                </a:solidFill>
                <a:effectLst>
                  <a:glow rad="101600">
                    <a:schemeClr val="tx1">
                      <a:alpha val="60000"/>
                    </a:schemeClr>
                  </a:glow>
                </a:effectLst>
                <a:latin typeface="Arial Black" pitchFamily="34" charset="0"/>
              </a:rPr>
            </a:br>
            <a:endParaRPr lang="en-US" sz="6600" i="1" dirty="0">
              <a:ln>
                <a:solidFill>
                  <a:schemeClr val="tx1"/>
                </a:solidFill>
              </a:ln>
              <a:solidFill>
                <a:srgbClr val="FFFF00"/>
              </a:solidFill>
              <a:effectLst>
                <a:glow rad="101600">
                  <a:schemeClr val="tx1">
                    <a:alpha val="60000"/>
                  </a:schemeClr>
                </a:glow>
              </a:effectLst>
              <a:latin typeface="Arial Black" pitchFamily="34" charset="0"/>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factsonchristianity.co.za/wp-content/uploads/2011/07/a-new-earth-and-heaven.jpg"/>
          <p:cNvPicPr>
            <a:picLocks noChangeAspect="1" noChangeArrowheads="1"/>
          </p:cNvPicPr>
          <p:nvPr/>
        </p:nvPicPr>
        <p:blipFill>
          <a:blip r:embed="rId2" cstate="print"/>
          <a:srcRect/>
          <a:stretch>
            <a:fillRect/>
          </a:stretch>
        </p:blipFill>
        <p:spPr bwMode="auto">
          <a:xfrm>
            <a:off x="1" y="0"/>
            <a:ext cx="12263418" cy="6858000"/>
          </a:xfrm>
          <a:prstGeom prst="rect">
            <a:avLst/>
          </a:prstGeom>
          <a:noFill/>
        </p:spPr>
      </p:pic>
      <p:sp>
        <p:nvSpPr>
          <p:cNvPr id="2" name="Title 1"/>
          <p:cNvSpPr>
            <a:spLocks noGrp="1"/>
          </p:cNvSpPr>
          <p:nvPr>
            <p:ph type="ctrTitle"/>
          </p:nvPr>
        </p:nvSpPr>
        <p:spPr>
          <a:xfrm>
            <a:off x="2209800" y="1295401"/>
            <a:ext cx="7772400" cy="3352799"/>
          </a:xfrm>
        </p:spPr>
        <p:txBody>
          <a:bodyPr>
            <a:noAutofit/>
          </a:bodyPr>
          <a:lstStyle/>
          <a:p>
            <a:br>
              <a:rPr lang="en-US" sz="6000" i="1" dirty="0">
                <a:ln>
                  <a:solidFill>
                    <a:schemeClr val="tx1"/>
                  </a:solidFill>
                </a:ln>
                <a:solidFill>
                  <a:schemeClr val="bg1"/>
                </a:solidFill>
                <a:effectLst>
                  <a:glow rad="101600">
                    <a:schemeClr val="tx1">
                      <a:alpha val="60000"/>
                    </a:schemeClr>
                  </a:glow>
                </a:effectLst>
                <a:latin typeface="Arial Black" pitchFamily="34" charset="0"/>
              </a:rPr>
            </a:br>
            <a:r>
              <a:rPr lang="en-US" sz="6000" i="1" dirty="0">
                <a:ln>
                  <a:solidFill>
                    <a:schemeClr val="tx1"/>
                  </a:solidFill>
                </a:ln>
                <a:solidFill>
                  <a:srgbClr val="FFFF00"/>
                </a:solidFill>
                <a:effectLst>
                  <a:glow rad="101600">
                    <a:schemeClr val="tx1">
                      <a:alpha val="60000"/>
                    </a:schemeClr>
                  </a:glow>
                </a:effectLst>
                <a:latin typeface="Arial Black" pitchFamily="34" charset="0"/>
              </a:rPr>
              <a:t>“first” = Gr. “</a:t>
            </a:r>
            <a:r>
              <a:rPr lang="en-US" sz="6000" i="1" dirty="0" err="1">
                <a:ln>
                  <a:solidFill>
                    <a:schemeClr val="tx1"/>
                  </a:solidFill>
                </a:ln>
                <a:solidFill>
                  <a:srgbClr val="FFFF00"/>
                </a:solidFill>
                <a:effectLst>
                  <a:glow rad="101600">
                    <a:schemeClr val="tx1">
                      <a:alpha val="60000"/>
                    </a:schemeClr>
                  </a:glow>
                </a:effectLst>
                <a:latin typeface="Arial Black" pitchFamily="34" charset="0"/>
              </a:rPr>
              <a:t>prote</a:t>
            </a:r>
            <a:r>
              <a:rPr lang="en-US" sz="6000" i="1" dirty="0">
                <a:ln>
                  <a:solidFill>
                    <a:schemeClr val="tx1"/>
                  </a:solidFill>
                </a:ln>
                <a:solidFill>
                  <a:srgbClr val="FFFF00"/>
                </a:solidFill>
                <a:effectLst>
                  <a:glow rad="101600">
                    <a:schemeClr val="tx1">
                      <a:alpha val="60000"/>
                    </a:schemeClr>
                  </a:glow>
                </a:effectLst>
                <a:latin typeface="Arial Black" pitchFamily="34" charset="0"/>
              </a:rPr>
              <a:t>” [prototype] i.e. </a:t>
            </a:r>
            <a:r>
              <a:rPr lang="en-US" sz="6000" i="1" dirty="0">
                <a:ln>
                  <a:solidFill>
                    <a:schemeClr val="tx1"/>
                  </a:solidFill>
                </a:ln>
                <a:solidFill>
                  <a:schemeClr val="bg1"/>
                </a:solidFill>
                <a:effectLst>
                  <a:glow rad="101600">
                    <a:schemeClr val="tx1">
                      <a:alpha val="60000"/>
                    </a:schemeClr>
                  </a:glow>
                </a:effectLst>
                <a:latin typeface="Arial Black" pitchFamily="34" charset="0"/>
              </a:rPr>
              <a:t>(Pattern for the finished product!)</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errydeanharder.files.wordpress.com/2011/04/gary_tonge_grand_universe_1024.jpg"/>
          <p:cNvPicPr>
            <a:picLocks noChangeAspect="1" noChangeArrowheads="1"/>
          </p:cNvPicPr>
          <p:nvPr/>
        </p:nvPicPr>
        <p:blipFill>
          <a:blip r:embed="rId2" cstate="print"/>
          <a:srcRect/>
          <a:stretch>
            <a:fillRect/>
          </a:stretch>
        </p:blipFill>
        <p:spPr bwMode="auto">
          <a:xfrm>
            <a:off x="-152400" y="-1257300"/>
            <a:ext cx="12344400" cy="9258300"/>
          </a:xfrm>
          <a:prstGeom prst="rect">
            <a:avLst/>
          </a:prstGeom>
          <a:noFill/>
        </p:spPr>
      </p:pic>
      <p:sp>
        <p:nvSpPr>
          <p:cNvPr id="2" name="Title 1"/>
          <p:cNvSpPr>
            <a:spLocks noGrp="1"/>
          </p:cNvSpPr>
          <p:nvPr>
            <p:ph type="ctrTitle"/>
          </p:nvPr>
        </p:nvSpPr>
        <p:spPr/>
        <p:txBody>
          <a:bodyPr>
            <a:normAutofit/>
          </a:bodyPr>
          <a:lstStyle/>
          <a:p>
            <a:r>
              <a:rPr lang="en-US" sz="8800" b="1" dirty="0">
                <a:ln>
                  <a:solidFill>
                    <a:sysClr val="windowText" lastClr="000000"/>
                  </a:solidFill>
                </a:ln>
                <a:solidFill>
                  <a:schemeClr val="bg1"/>
                </a:solidFill>
                <a:effectLst>
                  <a:glow rad="101600">
                    <a:schemeClr val="tx1">
                      <a:alpha val="60000"/>
                    </a:schemeClr>
                  </a:glow>
                </a:effectLst>
                <a:latin typeface="Cooper Black" panose="0208090404030B020404" pitchFamily="18" charset="0"/>
              </a:rPr>
              <a:t>NEW HEAVEN &amp;</a:t>
            </a:r>
          </a:p>
        </p:txBody>
      </p:sp>
      <p:sp>
        <p:nvSpPr>
          <p:cNvPr id="3" name="Subtitle 2"/>
          <p:cNvSpPr>
            <a:spLocks noGrp="1"/>
          </p:cNvSpPr>
          <p:nvPr>
            <p:ph type="subTitle" idx="1"/>
          </p:nvPr>
        </p:nvSpPr>
        <p:spPr>
          <a:xfrm>
            <a:off x="1219200" y="3429000"/>
            <a:ext cx="9448800" cy="1752600"/>
          </a:xfrm>
        </p:spPr>
        <p:txBody>
          <a:bodyPr>
            <a:normAutofit/>
          </a:bodyPr>
          <a:lstStyle/>
          <a:p>
            <a:r>
              <a:rPr lang="en-US" sz="8800" b="1" dirty="0">
                <a:ln>
                  <a:solidFill>
                    <a:sysClr val="windowText" lastClr="000000"/>
                  </a:solidFill>
                </a:ln>
                <a:solidFill>
                  <a:schemeClr val="bg1"/>
                </a:solidFill>
                <a:effectLst>
                  <a:glow rad="101600">
                    <a:schemeClr val="tx1">
                      <a:alpha val="60000"/>
                    </a:schemeClr>
                  </a:glow>
                </a:effectLst>
                <a:latin typeface="Cooper Black" panose="0208090404030B020404" pitchFamily="18" charset="0"/>
              </a:rPr>
              <a:t>NEW EARTH</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slide(fromBottom)">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30" name="Picture 6" descr="http://scienceblogs.com/startswithabang/files/2009/04/DinosaursRef.gif">
            <a:hlinkClick r:id="rId2"/>
          </p:cNvPr>
          <p:cNvPicPr>
            <a:picLocks noChangeAspect="1" noChangeArrowheads="1"/>
          </p:cNvPicPr>
          <p:nvPr/>
        </p:nvPicPr>
        <p:blipFill>
          <a:blip r:embed="rId3" cstate="print"/>
          <a:srcRect/>
          <a:stretch>
            <a:fillRect/>
          </a:stretch>
        </p:blipFill>
        <p:spPr bwMode="auto">
          <a:xfrm>
            <a:off x="457200" y="1143000"/>
            <a:ext cx="10896600" cy="5343526"/>
          </a:xfrm>
          <a:prstGeom prst="rect">
            <a:avLst/>
          </a:prstGeom>
          <a:noFill/>
        </p:spPr>
      </p:pic>
      <p:sp>
        <p:nvSpPr>
          <p:cNvPr id="5" name="TextBox 4"/>
          <p:cNvSpPr txBox="1"/>
          <p:nvPr/>
        </p:nvSpPr>
        <p:spPr>
          <a:xfrm>
            <a:off x="1981200" y="381001"/>
            <a:ext cx="8229600" cy="830997"/>
          </a:xfrm>
          <a:prstGeom prst="rect">
            <a:avLst/>
          </a:prstGeom>
          <a:noFill/>
        </p:spPr>
        <p:txBody>
          <a:bodyPr wrap="square" rtlCol="0">
            <a:spAutoFit/>
          </a:bodyPr>
          <a:lstStyle/>
          <a:p>
            <a:pPr algn="ctr"/>
            <a:r>
              <a:rPr lang="en-US" sz="2400" dirty="0">
                <a:latin typeface="Arial Black" pitchFamily="34" charset="0"/>
              </a:rPr>
              <a:t>Scientists tell us that 90% of the animals originally on earth have become extinct!</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526" y="0"/>
            <a:ext cx="1217294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748" name="Picture 4" descr="http://1.bp.blogspot.com/-p0AwmgL59_8/TaiY-liNMQI/AAAAAAAAAK4/xu7TrWzCtGA/s1600/bull-fighting-02.jpeg"/>
          <p:cNvPicPr>
            <a:picLocks noChangeAspect="1" noChangeArrowheads="1"/>
          </p:cNvPicPr>
          <p:nvPr/>
        </p:nvPicPr>
        <p:blipFill>
          <a:blip r:embed="rId2" cstate="print"/>
          <a:srcRect/>
          <a:stretch>
            <a:fillRect/>
          </a:stretch>
        </p:blipFill>
        <p:spPr bwMode="auto">
          <a:xfrm>
            <a:off x="374778" y="-457200"/>
            <a:ext cx="6086474" cy="7621325"/>
          </a:xfrm>
          <a:prstGeom prst="rect">
            <a:avLst/>
          </a:prstGeom>
          <a:noFill/>
        </p:spPr>
      </p:pic>
      <p:pic>
        <p:nvPicPr>
          <p:cNvPr id="31750" name="Picture 6" descr="http://t2.gstatic.com/images?q=tbn:ANd9GcQFCsPp_yj3nuffLVA_zwsHqGytYTLisrvv_HOpvwPw0GY52DIrjQ"/>
          <p:cNvPicPr>
            <a:picLocks noChangeAspect="1" noChangeArrowheads="1"/>
          </p:cNvPicPr>
          <p:nvPr/>
        </p:nvPicPr>
        <p:blipFill>
          <a:blip r:embed="rId3" cstate="print"/>
          <a:srcRect/>
          <a:stretch>
            <a:fillRect/>
          </a:stretch>
        </p:blipFill>
        <p:spPr bwMode="auto">
          <a:xfrm>
            <a:off x="6934201" y="0"/>
            <a:ext cx="3806299" cy="3200400"/>
          </a:xfrm>
          <a:prstGeom prst="rect">
            <a:avLst/>
          </a:prstGeom>
          <a:noFill/>
        </p:spPr>
      </p:pic>
      <p:pic>
        <p:nvPicPr>
          <p:cNvPr id="11266" name="Picture 2" descr="http://cdn0.lostateminor.com/wp-content/uploads/2013/04/Weird-Animals-4.jpg"/>
          <p:cNvPicPr>
            <a:picLocks noChangeAspect="1" noChangeArrowheads="1"/>
          </p:cNvPicPr>
          <p:nvPr/>
        </p:nvPicPr>
        <p:blipFill>
          <a:blip r:embed="rId4" cstate="print"/>
          <a:srcRect/>
          <a:stretch>
            <a:fillRect/>
          </a:stretch>
        </p:blipFill>
        <p:spPr bwMode="auto">
          <a:xfrm>
            <a:off x="6934201" y="3429000"/>
            <a:ext cx="3871314" cy="3429000"/>
          </a:xfrm>
          <a:prstGeom prst="rect">
            <a:avLst/>
          </a:prstGeom>
          <a:noFill/>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dissolve">
                                      <p:cBhvr>
                                        <p:cTn id="7" dur="500"/>
                                        <p:tgtEl>
                                          <p:spTgt spid="3174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1750"/>
                                        </p:tgtEl>
                                        <p:attrNameLst>
                                          <p:attrName>style.visibility</p:attrName>
                                        </p:attrNameLst>
                                      </p:cBhvr>
                                      <p:to>
                                        <p:strVal val="visible"/>
                                      </p:to>
                                    </p:set>
                                    <p:animEffect transition="in" filter="dissolve">
                                      <p:cBhvr>
                                        <p:cTn id="12" dur="500"/>
                                        <p:tgtEl>
                                          <p:spTgt spid="3175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266"/>
                                        </p:tgtEl>
                                        <p:attrNameLst>
                                          <p:attrName>style.visibility</p:attrName>
                                        </p:attrNameLst>
                                      </p:cBhvr>
                                      <p:to>
                                        <p:strVal val="visible"/>
                                      </p:to>
                                    </p:set>
                                    <p:animEffect transition="in" filter="dissolve">
                                      <p:cBhvr>
                                        <p:cTn id="1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rosettaroastery.com/blog/wp-content/uploads/2011/01/heaven-on-earth.png"/>
          <p:cNvPicPr>
            <a:picLocks noChangeAspect="1" noChangeArrowheads="1"/>
          </p:cNvPicPr>
          <p:nvPr/>
        </p:nvPicPr>
        <p:blipFill>
          <a:blip r:embed="rId2" cstate="print"/>
          <a:srcRect/>
          <a:stretch>
            <a:fillRect/>
          </a:stretch>
        </p:blipFill>
        <p:spPr bwMode="auto">
          <a:xfrm>
            <a:off x="0" y="0"/>
            <a:ext cx="12192000" cy="7060694"/>
          </a:xfrm>
          <a:prstGeom prst="rect">
            <a:avLst/>
          </a:prstGeom>
          <a:noFill/>
        </p:spPr>
      </p:pic>
      <p:sp>
        <p:nvSpPr>
          <p:cNvPr id="2" name="Title 1"/>
          <p:cNvSpPr>
            <a:spLocks noGrp="1"/>
          </p:cNvSpPr>
          <p:nvPr>
            <p:ph type="ctrTitle"/>
          </p:nvPr>
        </p:nvSpPr>
        <p:spPr>
          <a:xfrm>
            <a:off x="2209800" y="914401"/>
            <a:ext cx="7772400" cy="1470025"/>
          </a:xfrm>
        </p:spPr>
        <p:txBody>
          <a:bodyPr>
            <a:noAutofit/>
          </a:bodyPr>
          <a:lstStyle/>
          <a:p>
            <a:r>
              <a:rPr lang="en-US" sz="5400" dirty="0">
                <a:ln>
                  <a:solidFill>
                    <a:sysClr val="windowText" lastClr="000000"/>
                  </a:solidFill>
                </a:ln>
                <a:solidFill>
                  <a:srgbClr val="00FFFF"/>
                </a:solidFill>
                <a:effectLst>
                  <a:glow rad="101600">
                    <a:schemeClr val="tx1">
                      <a:alpha val="60000"/>
                    </a:schemeClr>
                  </a:glow>
                </a:effectLst>
                <a:latin typeface="Berlin Sans FB Demi" pitchFamily="34" charset="0"/>
              </a:rPr>
              <a:t>2.  “HEAVEN” INCLUDES THE NEW EARTH</a:t>
            </a:r>
          </a:p>
        </p:txBody>
      </p:sp>
      <p:sp>
        <p:nvSpPr>
          <p:cNvPr id="3" name="Subtitle 2"/>
          <p:cNvSpPr>
            <a:spLocks noGrp="1"/>
          </p:cNvSpPr>
          <p:nvPr>
            <p:ph type="subTitle" idx="1"/>
          </p:nvPr>
        </p:nvSpPr>
        <p:spPr>
          <a:xfrm>
            <a:off x="1981200" y="2438400"/>
            <a:ext cx="8229600" cy="2971800"/>
          </a:xfrm>
        </p:spPr>
        <p:txBody>
          <a:bodyPr>
            <a:noAutofit/>
          </a:bodyPr>
          <a:lstStyle/>
          <a:p>
            <a:r>
              <a:rPr lang="en-US" sz="5400" i="1" dirty="0">
                <a:ln>
                  <a:solidFill>
                    <a:sysClr val="windowText" lastClr="000000"/>
                  </a:solidFill>
                </a:ln>
                <a:solidFill>
                  <a:schemeClr val="bg1"/>
                </a:solidFill>
                <a:effectLst>
                  <a:glow rad="101600">
                    <a:schemeClr val="tx1">
                      <a:alpha val="60000"/>
                    </a:schemeClr>
                  </a:glow>
                </a:effectLst>
                <a:latin typeface="Arial Black" pitchFamily="34" charset="0"/>
              </a:rPr>
              <a:t>The New Earth Will Be God’s Dwelling Place</a:t>
            </a:r>
          </a:p>
          <a:p>
            <a:r>
              <a:rPr lang="en-US" sz="5400" b="1" i="1" dirty="0">
                <a:ln>
                  <a:solidFill>
                    <a:sysClr val="windowText" lastClr="000000"/>
                  </a:solidFill>
                </a:ln>
                <a:solidFill>
                  <a:srgbClr val="FFFF00"/>
                </a:solidFill>
                <a:effectLst>
                  <a:glow rad="101600">
                    <a:schemeClr val="tx1">
                      <a:alpha val="60000"/>
                    </a:schemeClr>
                  </a:glow>
                </a:effectLst>
                <a:latin typeface="Cooper Black" panose="0208090404030B020404" pitchFamily="18" charset="0"/>
              </a:rPr>
              <a:t>Wherever God dwells that is Heaven!</a:t>
            </a: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slide(fromBottom)">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onsciouslifenews.com/wp-content/uploads/2010/11/a-new-heaven-and-a-new-earth.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 name="Title 1"/>
          <p:cNvSpPr>
            <a:spLocks noGrp="1"/>
          </p:cNvSpPr>
          <p:nvPr>
            <p:ph type="ctrTitle"/>
          </p:nvPr>
        </p:nvSpPr>
        <p:spPr>
          <a:xfrm>
            <a:off x="1828800" y="457201"/>
            <a:ext cx="8458200" cy="5943600"/>
          </a:xfrm>
        </p:spPr>
        <p:txBody>
          <a:bodyPr>
            <a:noAutofit/>
          </a:bodyPr>
          <a:lstStyle/>
          <a:p>
            <a:r>
              <a:rPr lang="en-US" i="1" dirty="0">
                <a:ln>
                  <a:solidFill>
                    <a:schemeClr val="tx1"/>
                  </a:solidFill>
                </a:ln>
                <a:solidFill>
                  <a:schemeClr val="bg1"/>
                </a:solidFill>
                <a:effectLst>
                  <a:glow rad="101600">
                    <a:schemeClr val="tx1">
                      <a:alpha val="60000"/>
                    </a:schemeClr>
                  </a:glow>
                </a:effectLst>
                <a:latin typeface="Arial Black" pitchFamily="34" charset="0"/>
              </a:rPr>
              <a:t>And I heard a great voice out of heaven saying, Behold, </a:t>
            </a:r>
            <a:r>
              <a:rPr lang="en-US" i="1" dirty="0">
                <a:ln>
                  <a:solidFill>
                    <a:schemeClr val="tx1"/>
                  </a:solidFill>
                </a:ln>
                <a:solidFill>
                  <a:srgbClr val="FFFF00"/>
                </a:solidFill>
                <a:effectLst>
                  <a:glow rad="101600">
                    <a:schemeClr val="tx1">
                      <a:alpha val="60000"/>
                    </a:schemeClr>
                  </a:glow>
                </a:effectLst>
                <a:latin typeface="Arial Black" pitchFamily="34" charset="0"/>
              </a:rPr>
              <a:t>the tabernacle of God is with men</a:t>
            </a:r>
            <a:r>
              <a:rPr lang="en-US" i="1" dirty="0">
                <a:ln>
                  <a:solidFill>
                    <a:schemeClr val="tx1"/>
                  </a:solidFill>
                </a:ln>
                <a:solidFill>
                  <a:schemeClr val="bg1"/>
                </a:solidFill>
                <a:effectLst>
                  <a:glow rad="101600">
                    <a:schemeClr val="tx1">
                      <a:alpha val="60000"/>
                    </a:schemeClr>
                  </a:glow>
                </a:effectLst>
                <a:latin typeface="Arial Black" pitchFamily="34" charset="0"/>
              </a:rPr>
              <a:t>, and </a:t>
            </a:r>
            <a:r>
              <a:rPr lang="en-US" i="1" dirty="0">
                <a:ln>
                  <a:solidFill>
                    <a:schemeClr val="tx1"/>
                  </a:solidFill>
                </a:ln>
                <a:solidFill>
                  <a:srgbClr val="FFFF00"/>
                </a:solidFill>
                <a:effectLst>
                  <a:glow rad="101600">
                    <a:schemeClr val="tx1">
                      <a:alpha val="60000"/>
                    </a:schemeClr>
                  </a:glow>
                </a:effectLst>
                <a:latin typeface="Arial Black" pitchFamily="34" charset="0"/>
              </a:rPr>
              <a:t>He will dwell with them</a:t>
            </a:r>
            <a:r>
              <a:rPr lang="en-US" i="1" dirty="0">
                <a:ln>
                  <a:solidFill>
                    <a:schemeClr val="tx1"/>
                  </a:solidFill>
                </a:ln>
                <a:solidFill>
                  <a:schemeClr val="bg1"/>
                </a:solidFill>
                <a:effectLst>
                  <a:glow rad="101600">
                    <a:schemeClr val="tx1">
                      <a:alpha val="60000"/>
                    </a:schemeClr>
                  </a:glow>
                </a:effectLst>
                <a:latin typeface="Arial Black" pitchFamily="34" charset="0"/>
              </a:rPr>
              <a:t>, and they shall be His people, and </a:t>
            </a:r>
            <a:r>
              <a:rPr lang="en-US" i="1" dirty="0">
                <a:ln>
                  <a:solidFill>
                    <a:schemeClr val="tx1"/>
                  </a:solidFill>
                </a:ln>
                <a:solidFill>
                  <a:srgbClr val="FFFF00"/>
                </a:solidFill>
                <a:effectLst>
                  <a:glow rad="101600">
                    <a:schemeClr val="tx1">
                      <a:alpha val="60000"/>
                    </a:schemeClr>
                  </a:glow>
                </a:effectLst>
                <a:latin typeface="Arial Black" pitchFamily="34" charset="0"/>
              </a:rPr>
              <a:t>God Himself will be with them</a:t>
            </a:r>
            <a:r>
              <a:rPr lang="en-US" i="1" dirty="0">
                <a:ln>
                  <a:solidFill>
                    <a:schemeClr val="tx1"/>
                  </a:solidFill>
                </a:ln>
                <a:solidFill>
                  <a:schemeClr val="bg1"/>
                </a:solidFill>
                <a:effectLst>
                  <a:glow rad="101600">
                    <a:schemeClr val="tx1">
                      <a:alpha val="60000"/>
                    </a:schemeClr>
                  </a:glow>
                </a:effectLst>
                <a:latin typeface="Arial Black" pitchFamily="34" charset="0"/>
              </a:rPr>
              <a:t>, and be          their God.  </a:t>
            </a:r>
            <a:r>
              <a:rPr lang="en-US" sz="2800" i="1" dirty="0">
                <a:ln>
                  <a:solidFill>
                    <a:schemeClr val="tx1"/>
                  </a:solidFill>
                </a:ln>
                <a:solidFill>
                  <a:schemeClr val="bg1"/>
                </a:solidFill>
                <a:effectLst>
                  <a:glow rad="101600">
                    <a:schemeClr val="tx1">
                      <a:alpha val="60000"/>
                    </a:schemeClr>
                  </a:glow>
                </a:effectLst>
                <a:latin typeface="Arial Black" pitchFamily="34" charset="0"/>
              </a:rPr>
              <a:t>Rev. 21:3</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rosettaroastery.com/blog/wp-content/uploads/2011/01/heaven-on-earth.png"/>
          <p:cNvPicPr>
            <a:picLocks noChangeAspect="1" noChangeArrowheads="1"/>
          </p:cNvPicPr>
          <p:nvPr/>
        </p:nvPicPr>
        <p:blipFill>
          <a:blip r:embed="rId2" cstate="print"/>
          <a:srcRect/>
          <a:stretch>
            <a:fillRect/>
          </a:stretch>
        </p:blipFill>
        <p:spPr bwMode="auto">
          <a:xfrm>
            <a:off x="0" y="0"/>
            <a:ext cx="12192000" cy="7060694"/>
          </a:xfrm>
          <a:prstGeom prst="rect">
            <a:avLst/>
          </a:prstGeom>
          <a:noFill/>
        </p:spPr>
      </p:pic>
      <p:sp>
        <p:nvSpPr>
          <p:cNvPr id="2" name="Title 1"/>
          <p:cNvSpPr>
            <a:spLocks noGrp="1"/>
          </p:cNvSpPr>
          <p:nvPr>
            <p:ph type="ctrTitle"/>
          </p:nvPr>
        </p:nvSpPr>
        <p:spPr>
          <a:xfrm>
            <a:off x="2209800" y="914401"/>
            <a:ext cx="7772400" cy="1470025"/>
          </a:xfrm>
        </p:spPr>
        <p:txBody>
          <a:bodyPr>
            <a:noAutofit/>
          </a:bodyPr>
          <a:lstStyle/>
          <a:p>
            <a:r>
              <a:rPr lang="en-US" sz="5400" dirty="0">
                <a:ln>
                  <a:solidFill>
                    <a:sysClr val="windowText" lastClr="000000"/>
                  </a:solidFill>
                </a:ln>
                <a:solidFill>
                  <a:srgbClr val="00FFFF"/>
                </a:solidFill>
                <a:effectLst>
                  <a:glow rad="101600">
                    <a:schemeClr val="tx1">
                      <a:alpha val="60000"/>
                    </a:schemeClr>
                  </a:glow>
                </a:effectLst>
                <a:latin typeface="Berlin Sans FB Demi" pitchFamily="34" charset="0"/>
              </a:rPr>
              <a:t>2.  “HEAVEN” INCLUDES THE NEW EARTH</a:t>
            </a:r>
          </a:p>
        </p:txBody>
      </p:sp>
      <p:sp>
        <p:nvSpPr>
          <p:cNvPr id="3" name="Subtitle 2"/>
          <p:cNvSpPr>
            <a:spLocks noGrp="1"/>
          </p:cNvSpPr>
          <p:nvPr>
            <p:ph type="subTitle" idx="1"/>
          </p:nvPr>
        </p:nvSpPr>
        <p:spPr>
          <a:xfrm>
            <a:off x="1981200" y="2438400"/>
            <a:ext cx="8229600" cy="3733800"/>
          </a:xfrm>
        </p:spPr>
        <p:txBody>
          <a:bodyPr>
            <a:noAutofit/>
          </a:bodyPr>
          <a:lstStyle/>
          <a:p>
            <a:r>
              <a:rPr lang="en-US" sz="5000" i="1" dirty="0">
                <a:ln>
                  <a:solidFill>
                    <a:sysClr val="windowText" lastClr="000000"/>
                  </a:solidFill>
                </a:ln>
                <a:solidFill>
                  <a:schemeClr val="bg1"/>
                </a:solidFill>
                <a:effectLst>
                  <a:glow rad="101600">
                    <a:schemeClr val="tx1">
                      <a:alpha val="60000"/>
                    </a:schemeClr>
                  </a:glow>
                </a:effectLst>
                <a:latin typeface="Arial Black" pitchFamily="34" charset="0"/>
              </a:rPr>
              <a:t>The New Earth Will Be God’s Dwelling Place</a:t>
            </a:r>
          </a:p>
          <a:p>
            <a:r>
              <a:rPr lang="en-US" sz="5000" i="1" dirty="0">
                <a:ln>
                  <a:solidFill>
                    <a:sysClr val="windowText" lastClr="000000"/>
                  </a:solidFill>
                </a:ln>
                <a:solidFill>
                  <a:srgbClr val="FFFF00"/>
                </a:solidFill>
                <a:effectLst>
                  <a:glow rad="101600">
                    <a:schemeClr val="tx1">
                      <a:alpha val="60000"/>
                    </a:schemeClr>
                  </a:glow>
                </a:effectLst>
                <a:latin typeface="Arial Black" pitchFamily="34" charset="0"/>
              </a:rPr>
              <a:t>The New Earth Will Be Our Dwelling Place</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eaven">
            <a:extLst>
              <a:ext uri="{FF2B5EF4-FFF2-40B4-BE49-F238E27FC236}">
                <a16:creationId xmlns:a16="http://schemas.microsoft.com/office/drawing/2014/main" id="{2BC40748-2875-4780-B527-F4C399CBD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262"/>
            <a:ext cx="12333127" cy="685173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72162D1A-32E1-4494-A1B8-C70FB0218BF5}"/>
              </a:ext>
            </a:extLst>
          </p:cNvPr>
          <p:cNvSpPr>
            <a:spLocks noGrp="1"/>
          </p:cNvSpPr>
          <p:nvPr>
            <p:ph type="subTitle" idx="1"/>
          </p:nvPr>
        </p:nvSpPr>
        <p:spPr>
          <a:xfrm>
            <a:off x="762000" y="457200"/>
            <a:ext cx="11277600" cy="5562600"/>
          </a:xfrm>
        </p:spPr>
        <p:txBody>
          <a:bodyPr>
            <a:noAutofit/>
          </a:bodyPr>
          <a:lstStyle/>
          <a:p>
            <a:r>
              <a:rPr lang="en-US" sz="4400" i="1" dirty="0">
                <a:ln>
                  <a:solidFill>
                    <a:schemeClr val="bg1"/>
                  </a:solidFill>
                </a:ln>
                <a:solidFill>
                  <a:schemeClr val="tx1"/>
                </a:solidFill>
                <a:effectLst>
                  <a:glow rad="101600">
                    <a:schemeClr val="bg1">
                      <a:alpha val="60000"/>
                    </a:schemeClr>
                  </a:glow>
                </a:effectLst>
                <a:latin typeface="Arial Black" panose="020B0A04020102020204" pitchFamily="34" charset="0"/>
              </a:rPr>
              <a:t>Just think of stepping on shore-</a:t>
            </a:r>
          </a:p>
          <a:p>
            <a:r>
              <a:rPr lang="en-US" sz="4400" dirty="0">
                <a:ln>
                  <a:solidFill>
                    <a:schemeClr val="bg1"/>
                  </a:solidFill>
                </a:ln>
                <a:solidFill>
                  <a:schemeClr val="tx1"/>
                </a:solidFill>
                <a:effectLst>
                  <a:glow rad="101600">
                    <a:schemeClr val="bg1">
                      <a:alpha val="60000"/>
                    </a:schemeClr>
                  </a:glow>
                </a:effectLst>
                <a:latin typeface="Arial Black" panose="020B0A04020102020204" pitchFamily="34" charset="0"/>
              </a:rPr>
              <a:t>And finding it Heaven! </a:t>
            </a:r>
            <a:br>
              <a:rPr lang="en-US" sz="4400" dirty="0">
                <a:ln>
                  <a:solidFill>
                    <a:schemeClr val="bg1"/>
                  </a:solidFill>
                </a:ln>
                <a:solidFill>
                  <a:schemeClr val="tx1"/>
                </a:solidFill>
                <a:effectLst>
                  <a:glow rad="101600">
                    <a:schemeClr val="bg1">
                      <a:alpha val="60000"/>
                    </a:schemeClr>
                  </a:glow>
                </a:effectLst>
                <a:latin typeface="Arial Black" panose="020B0A04020102020204" pitchFamily="34" charset="0"/>
              </a:rPr>
            </a:br>
            <a:r>
              <a:rPr lang="en-US" sz="4400" i="1" dirty="0">
                <a:ln>
                  <a:solidFill>
                    <a:schemeClr val="bg1"/>
                  </a:solidFill>
                </a:ln>
                <a:solidFill>
                  <a:schemeClr val="tx1"/>
                </a:solidFill>
                <a:effectLst>
                  <a:glow rad="101600">
                    <a:schemeClr val="bg1">
                      <a:alpha val="60000"/>
                    </a:schemeClr>
                  </a:glow>
                </a:effectLst>
                <a:latin typeface="Arial Black" panose="020B0A04020102020204" pitchFamily="34" charset="0"/>
              </a:rPr>
              <a:t>Of touching a hand-</a:t>
            </a:r>
          </a:p>
          <a:p>
            <a:r>
              <a:rPr lang="en-US" sz="4400" dirty="0">
                <a:ln>
                  <a:solidFill>
                    <a:schemeClr val="bg1"/>
                  </a:solidFill>
                </a:ln>
                <a:solidFill>
                  <a:schemeClr val="tx1"/>
                </a:solidFill>
                <a:effectLst>
                  <a:glow rad="101600">
                    <a:schemeClr val="bg1">
                      <a:alpha val="60000"/>
                    </a:schemeClr>
                  </a:glow>
                </a:effectLst>
                <a:latin typeface="Arial Black" panose="020B0A04020102020204" pitchFamily="34" charset="0"/>
              </a:rPr>
              <a:t>And finding it God's! </a:t>
            </a:r>
            <a:br>
              <a:rPr lang="en-US" sz="4400" dirty="0">
                <a:ln>
                  <a:solidFill>
                    <a:schemeClr val="bg1"/>
                  </a:solidFill>
                </a:ln>
                <a:solidFill>
                  <a:schemeClr val="tx1"/>
                </a:solidFill>
                <a:effectLst>
                  <a:glow rad="101600">
                    <a:schemeClr val="bg1">
                      <a:alpha val="60000"/>
                    </a:schemeClr>
                  </a:glow>
                </a:effectLst>
                <a:latin typeface="Arial Black" panose="020B0A04020102020204" pitchFamily="34" charset="0"/>
              </a:rPr>
            </a:br>
            <a:r>
              <a:rPr lang="en-US" sz="4400" i="1" dirty="0">
                <a:ln>
                  <a:solidFill>
                    <a:schemeClr val="bg1"/>
                  </a:solidFill>
                </a:ln>
                <a:solidFill>
                  <a:schemeClr val="tx1"/>
                </a:solidFill>
                <a:effectLst>
                  <a:glow rad="101600">
                    <a:schemeClr val="bg1">
                      <a:alpha val="60000"/>
                    </a:schemeClr>
                  </a:glow>
                </a:effectLst>
                <a:latin typeface="Arial Black" panose="020B0A04020102020204" pitchFamily="34" charset="0"/>
              </a:rPr>
              <a:t>Of breathing new air-</a:t>
            </a:r>
          </a:p>
          <a:p>
            <a:r>
              <a:rPr lang="en-US" sz="4400" dirty="0">
                <a:ln>
                  <a:solidFill>
                    <a:schemeClr val="bg1"/>
                  </a:solidFill>
                </a:ln>
                <a:solidFill>
                  <a:schemeClr val="tx1"/>
                </a:solidFill>
                <a:effectLst>
                  <a:glow rad="101600">
                    <a:schemeClr val="bg1">
                      <a:alpha val="60000"/>
                    </a:schemeClr>
                  </a:glow>
                </a:effectLst>
                <a:latin typeface="Arial Black" panose="020B0A04020102020204" pitchFamily="34" charset="0"/>
              </a:rPr>
              <a:t>And finding it celestial! </a:t>
            </a:r>
            <a:br>
              <a:rPr lang="en-US" sz="4400" dirty="0">
                <a:ln>
                  <a:solidFill>
                    <a:schemeClr val="bg1"/>
                  </a:solidFill>
                </a:ln>
                <a:solidFill>
                  <a:schemeClr val="tx1"/>
                </a:solidFill>
                <a:effectLst>
                  <a:glow rad="101600">
                    <a:schemeClr val="bg1">
                      <a:alpha val="60000"/>
                    </a:schemeClr>
                  </a:glow>
                </a:effectLst>
                <a:latin typeface="Arial Black" panose="020B0A04020102020204" pitchFamily="34" charset="0"/>
              </a:rPr>
            </a:br>
            <a:r>
              <a:rPr lang="en-US" sz="4400" i="1" dirty="0">
                <a:ln>
                  <a:solidFill>
                    <a:schemeClr val="bg1"/>
                  </a:solidFill>
                </a:ln>
                <a:solidFill>
                  <a:schemeClr val="tx1"/>
                </a:solidFill>
                <a:effectLst>
                  <a:glow rad="101600">
                    <a:schemeClr val="bg1">
                      <a:alpha val="60000"/>
                    </a:schemeClr>
                  </a:glow>
                </a:effectLst>
                <a:latin typeface="Arial Black" panose="020B0A04020102020204" pitchFamily="34" charset="0"/>
              </a:rPr>
              <a:t>Of waking up in glory-</a:t>
            </a:r>
          </a:p>
          <a:p>
            <a:r>
              <a:rPr lang="en-US" sz="4400" dirty="0">
                <a:ln>
                  <a:solidFill>
                    <a:schemeClr val="bg1"/>
                  </a:solidFill>
                </a:ln>
                <a:solidFill>
                  <a:schemeClr val="tx1"/>
                </a:solidFill>
                <a:effectLst>
                  <a:glow rad="101600">
                    <a:schemeClr val="bg1">
                      <a:alpha val="60000"/>
                    </a:schemeClr>
                  </a:glow>
                </a:effectLst>
                <a:latin typeface="Arial Black" panose="020B0A04020102020204" pitchFamily="34" charset="0"/>
              </a:rPr>
              <a:t>And finding it home! </a:t>
            </a:r>
            <a:br>
              <a:rPr lang="en-US" sz="4400" dirty="0">
                <a:ln>
                  <a:solidFill>
                    <a:schemeClr val="bg1"/>
                  </a:solidFill>
                </a:ln>
                <a:solidFill>
                  <a:schemeClr val="tx1"/>
                </a:solidFill>
                <a:effectLst>
                  <a:glow rad="101600">
                    <a:schemeClr val="bg1">
                      <a:alpha val="60000"/>
                    </a:schemeClr>
                  </a:glow>
                </a:effectLst>
                <a:latin typeface="Arial Black" panose="020B0A04020102020204" pitchFamily="34" charset="0"/>
              </a:rPr>
            </a:br>
            <a:endParaRPr lang="en-US" sz="4400" dirty="0">
              <a:ln>
                <a:solidFill>
                  <a:schemeClr val="bg1"/>
                </a:solidFill>
              </a:ln>
              <a:solidFill>
                <a:schemeClr val="tx1"/>
              </a:solidFill>
              <a:effectLst>
                <a:glow rad="101600">
                  <a:schemeClr val="bg1">
                    <a:alpha val="60000"/>
                  </a:schemeClr>
                </a:glow>
              </a:effectLst>
              <a:latin typeface="Arial Black" panose="020B0A04020102020204" pitchFamily="34" charset="0"/>
            </a:endParaRPr>
          </a:p>
        </p:txBody>
      </p:sp>
    </p:spTree>
    <p:extLst>
      <p:ext uri="{BB962C8B-B14F-4D97-AF65-F5344CB8AC3E}">
        <p14:creationId xmlns:p14="http://schemas.microsoft.com/office/powerpoint/2010/main" val="597761570"/>
      </p:ext>
    </p:extLst>
  </p:cSld>
  <p:clrMapOvr>
    <a:masterClrMapping/>
  </p:clrMapOvr>
  <p:transition spd="slow">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onsciouslifenews.com/wp-content/uploads/2010/11/a-new-heaven-and-a-new-earth.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 name="Title 1"/>
          <p:cNvSpPr>
            <a:spLocks noGrp="1"/>
          </p:cNvSpPr>
          <p:nvPr>
            <p:ph type="ctrTitle"/>
          </p:nvPr>
        </p:nvSpPr>
        <p:spPr>
          <a:xfrm>
            <a:off x="1828800" y="457201"/>
            <a:ext cx="8458200" cy="5943600"/>
          </a:xfrm>
        </p:spPr>
        <p:txBody>
          <a:bodyPr>
            <a:noAutofit/>
          </a:bodyPr>
          <a:lstStyle/>
          <a:p>
            <a:r>
              <a:rPr lang="en-US" i="1" dirty="0">
                <a:ln>
                  <a:solidFill>
                    <a:schemeClr val="tx1"/>
                  </a:solidFill>
                </a:ln>
                <a:solidFill>
                  <a:schemeClr val="bg1"/>
                </a:solidFill>
                <a:effectLst>
                  <a:glow rad="101600">
                    <a:schemeClr val="tx1">
                      <a:alpha val="60000"/>
                    </a:schemeClr>
                  </a:glow>
                </a:effectLst>
                <a:latin typeface="Arial Black" pitchFamily="34" charset="0"/>
              </a:rPr>
              <a:t>For I know that my Redeemer </a:t>
            </a:r>
            <a:r>
              <a:rPr lang="en-US" i="1" dirty="0" err="1">
                <a:ln>
                  <a:solidFill>
                    <a:schemeClr val="tx1"/>
                  </a:solidFill>
                </a:ln>
                <a:solidFill>
                  <a:schemeClr val="bg1"/>
                </a:solidFill>
                <a:effectLst>
                  <a:glow rad="101600">
                    <a:schemeClr val="tx1">
                      <a:alpha val="60000"/>
                    </a:schemeClr>
                  </a:glow>
                </a:effectLst>
                <a:latin typeface="Arial Black" pitchFamily="34" charset="0"/>
              </a:rPr>
              <a:t>liveth</a:t>
            </a:r>
            <a:r>
              <a:rPr lang="en-US" i="1" dirty="0">
                <a:ln>
                  <a:solidFill>
                    <a:schemeClr val="tx1"/>
                  </a:solidFill>
                </a:ln>
                <a:solidFill>
                  <a:schemeClr val="bg1"/>
                </a:solidFill>
                <a:effectLst>
                  <a:glow rad="101600">
                    <a:schemeClr val="tx1">
                      <a:alpha val="60000"/>
                    </a:schemeClr>
                  </a:glow>
                </a:effectLst>
                <a:latin typeface="Arial Black" pitchFamily="34" charset="0"/>
              </a:rPr>
              <a:t>, and that </a:t>
            </a:r>
            <a:r>
              <a:rPr lang="en-US" i="1" dirty="0">
                <a:ln>
                  <a:solidFill>
                    <a:schemeClr val="tx1"/>
                  </a:solidFill>
                </a:ln>
                <a:solidFill>
                  <a:srgbClr val="FFFF00"/>
                </a:solidFill>
                <a:effectLst>
                  <a:glow rad="101600">
                    <a:schemeClr val="tx1">
                      <a:alpha val="60000"/>
                    </a:schemeClr>
                  </a:glow>
                </a:effectLst>
                <a:latin typeface="Arial Black" pitchFamily="34" charset="0"/>
              </a:rPr>
              <a:t>He shall stand at the latter day upon the earth…in my flesh shall I see God:  Whom I shall see for myself, and mine eyes shall behold</a:t>
            </a:r>
            <a:r>
              <a:rPr lang="en-US" i="1" dirty="0">
                <a:ln>
                  <a:solidFill>
                    <a:schemeClr val="tx1"/>
                  </a:solidFill>
                </a:ln>
                <a:solidFill>
                  <a:schemeClr val="bg1"/>
                </a:solidFill>
                <a:effectLst>
                  <a:glow rad="101600">
                    <a:schemeClr val="tx1">
                      <a:alpha val="60000"/>
                    </a:schemeClr>
                  </a:glow>
                </a:effectLst>
                <a:latin typeface="Arial Black" pitchFamily="34" charset="0"/>
              </a:rPr>
              <a:t>…</a:t>
            </a:r>
            <a:br>
              <a:rPr lang="en-US" sz="2800" i="1" dirty="0">
                <a:ln>
                  <a:solidFill>
                    <a:schemeClr val="tx1"/>
                  </a:solidFill>
                </a:ln>
                <a:solidFill>
                  <a:schemeClr val="bg1"/>
                </a:solidFill>
                <a:effectLst>
                  <a:glow rad="101600">
                    <a:schemeClr val="tx1">
                      <a:alpha val="60000"/>
                    </a:schemeClr>
                  </a:glow>
                </a:effectLst>
                <a:latin typeface="Arial Black" pitchFamily="34" charset="0"/>
              </a:rPr>
            </a:br>
            <a:r>
              <a:rPr lang="en-US" sz="2800" i="1" dirty="0">
                <a:ln>
                  <a:solidFill>
                    <a:schemeClr val="tx1"/>
                  </a:solidFill>
                </a:ln>
                <a:solidFill>
                  <a:schemeClr val="bg1"/>
                </a:solidFill>
                <a:effectLst>
                  <a:glow rad="101600">
                    <a:schemeClr val="tx1">
                      <a:alpha val="60000"/>
                    </a:schemeClr>
                  </a:glow>
                </a:effectLst>
                <a:latin typeface="Arial Black" pitchFamily="34" charset="0"/>
              </a:rPr>
              <a:t>Job. 19:25,26</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rosettaroastery.com/blog/wp-content/uploads/2011/01/heaven-on-earth.png"/>
          <p:cNvPicPr>
            <a:picLocks noChangeAspect="1" noChangeArrowheads="1"/>
          </p:cNvPicPr>
          <p:nvPr/>
        </p:nvPicPr>
        <p:blipFill>
          <a:blip r:embed="rId2" cstate="print"/>
          <a:srcRect/>
          <a:stretch>
            <a:fillRect/>
          </a:stretch>
        </p:blipFill>
        <p:spPr bwMode="auto">
          <a:xfrm>
            <a:off x="0" y="0"/>
            <a:ext cx="12192000" cy="7060694"/>
          </a:xfrm>
          <a:prstGeom prst="rect">
            <a:avLst/>
          </a:prstGeom>
          <a:noFill/>
        </p:spPr>
      </p:pic>
      <p:sp>
        <p:nvSpPr>
          <p:cNvPr id="2" name="Title 1"/>
          <p:cNvSpPr>
            <a:spLocks noGrp="1"/>
          </p:cNvSpPr>
          <p:nvPr>
            <p:ph type="ctrTitle"/>
          </p:nvPr>
        </p:nvSpPr>
        <p:spPr>
          <a:xfrm>
            <a:off x="2209800" y="914401"/>
            <a:ext cx="7772400" cy="1470025"/>
          </a:xfrm>
        </p:spPr>
        <p:txBody>
          <a:bodyPr>
            <a:noAutofit/>
          </a:bodyPr>
          <a:lstStyle/>
          <a:p>
            <a:r>
              <a:rPr lang="en-US" sz="5400" dirty="0">
                <a:ln>
                  <a:solidFill>
                    <a:sysClr val="windowText" lastClr="000000"/>
                  </a:solidFill>
                </a:ln>
                <a:solidFill>
                  <a:srgbClr val="00FFFF"/>
                </a:solidFill>
                <a:effectLst>
                  <a:glow rad="101600">
                    <a:schemeClr val="tx1">
                      <a:alpha val="60000"/>
                    </a:schemeClr>
                  </a:glow>
                </a:effectLst>
                <a:latin typeface="Berlin Sans FB Demi" pitchFamily="34" charset="0"/>
              </a:rPr>
              <a:t>2.  “HEAVEN” INCLUDES THE NEW EARTH</a:t>
            </a:r>
          </a:p>
        </p:txBody>
      </p:sp>
      <p:sp>
        <p:nvSpPr>
          <p:cNvPr id="3" name="Subtitle 2"/>
          <p:cNvSpPr>
            <a:spLocks noGrp="1"/>
          </p:cNvSpPr>
          <p:nvPr>
            <p:ph type="subTitle" idx="1"/>
          </p:nvPr>
        </p:nvSpPr>
        <p:spPr>
          <a:xfrm>
            <a:off x="1981200" y="2438400"/>
            <a:ext cx="8229600" cy="3733800"/>
          </a:xfrm>
        </p:spPr>
        <p:txBody>
          <a:bodyPr>
            <a:noAutofit/>
          </a:bodyPr>
          <a:lstStyle/>
          <a:p>
            <a:r>
              <a:rPr lang="en-US" sz="5000" i="1" dirty="0">
                <a:ln>
                  <a:solidFill>
                    <a:sysClr val="windowText" lastClr="000000"/>
                  </a:solidFill>
                </a:ln>
                <a:solidFill>
                  <a:schemeClr val="bg1"/>
                </a:solidFill>
                <a:effectLst>
                  <a:glow rad="101600">
                    <a:schemeClr val="tx1">
                      <a:alpha val="60000"/>
                    </a:schemeClr>
                  </a:glow>
                </a:effectLst>
                <a:latin typeface="Arial Black" pitchFamily="34" charset="0"/>
              </a:rPr>
              <a:t>The New Earth Will Be God’s Dwelling Place</a:t>
            </a:r>
          </a:p>
          <a:p>
            <a:r>
              <a:rPr lang="en-US" sz="5000" i="1" dirty="0">
                <a:ln>
                  <a:solidFill>
                    <a:sysClr val="windowText" lastClr="000000"/>
                  </a:solidFill>
                </a:ln>
                <a:solidFill>
                  <a:srgbClr val="FFFF00"/>
                </a:solidFill>
                <a:effectLst>
                  <a:glow rad="101600">
                    <a:schemeClr val="tx1">
                      <a:alpha val="60000"/>
                    </a:schemeClr>
                  </a:glow>
                </a:effectLst>
                <a:latin typeface="Arial Black" pitchFamily="34" charset="0"/>
              </a:rPr>
              <a:t>The New Earth Will Be Our Dwelling Place</a:t>
            </a:r>
          </a:p>
        </p:txBody>
      </p:sp>
    </p:spTree>
  </p:cSld>
  <p:clrMapOvr>
    <a:masterClrMapping/>
  </p:clrMapOvr>
  <p:transition spd="slow">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o4j.com/images/jesus-returns.png">
            <a:hlinkClick r:id="rId2"/>
          </p:cNvPr>
          <p:cNvPicPr>
            <a:picLocks noChangeAspect="1" noChangeArrowheads="1"/>
          </p:cNvPicPr>
          <p:nvPr/>
        </p:nvPicPr>
        <p:blipFill>
          <a:blip r:embed="rId3" cstate="print"/>
          <a:srcRect/>
          <a:stretch>
            <a:fillRect/>
          </a:stretch>
        </p:blipFill>
        <p:spPr bwMode="auto">
          <a:xfrm>
            <a:off x="0" y="0"/>
            <a:ext cx="12192000" cy="6858000"/>
          </a:xfrm>
          <a:prstGeom prst="rect">
            <a:avLst/>
          </a:prstGeom>
          <a:noFill/>
        </p:spPr>
      </p:pic>
      <p:sp>
        <p:nvSpPr>
          <p:cNvPr id="2" name="Title 1"/>
          <p:cNvSpPr>
            <a:spLocks noGrp="1"/>
          </p:cNvSpPr>
          <p:nvPr>
            <p:ph type="ctrTitle"/>
          </p:nvPr>
        </p:nvSpPr>
        <p:spPr>
          <a:xfrm>
            <a:off x="838200" y="457201"/>
            <a:ext cx="10287000" cy="5943600"/>
          </a:xfrm>
        </p:spPr>
        <p:txBody>
          <a:bodyPr>
            <a:noAutofit/>
          </a:bodyPr>
          <a:lstStyle/>
          <a:p>
            <a:r>
              <a:rPr lang="en-US" i="1" dirty="0">
                <a:ln>
                  <a:solidFill>
                    <a:schemeClr val="tx1"/>
                  </a:solidFill>
                </a:ln>
                <a:solidFill>
                  <a:srgbClr val="FFFF00"/>
                </a:solidFill>
                <a:effectLst>
                  <a:glow rad="101600">
                    <a:schemeClr val="tx1">
                      <a:alpha val="60000"/>
                    </a:schemeClr>
                  </a:glow>
                </a:effectLst>
                <a:latin typeface="Arial Black" pitchFamily="34" charset="0"/>
              </a:rPr>
              <a:t>Beloved, now are we the sons of God, and it doth not yet appear what we shall be:  but we know that when He shall appear, we shall be like Him; for we shall see Him as He is.</a:t>
            </a:r>
            <a:br>
              <a:rPr lang="en-US" i="1" dirty="0">
                <a:ln>
                  <a:solidFill>
                    <a:schemeClr val="tx1"/>
                  </a:solidFill>
                </a:ln>
                <a:solidFill>
                  <a:srgbClr val="FFFF00"/>
                </a:solidFill>
                <a:effectLst>
                  <a:glow rad="101600">
                    <a:schemeClr val="tx1">
                      <a:alpha val="60000"/>
                    </a:schemeClr>
                  </a:glow>
                </a:effectLst>
                <a:latin typeface="Arial Black" pitchFamily="34" charset="0"/>
              </a:rPr>
            </a:br>
            <a:r>
              <a:rPr lang="en-US" i="1" dirty="0">
                <a:ln>
                  <a:solidFill>
                    <a:schemeClr val="tx1"/>
                  </a:solidFill>
                </a:ln>
                <a:solidFill>
                  <a:srgbClr val="FFFF00"/>
                </a:solidFill>
                <a:effectLst>
                  <a:glow rad="101600">
                    <a:schemeClr val="tx1">
                      <a:alpha val="60000"/>
                    </a:schemeClr>
                  </a:glow>
                </a:effectLst>
                <a:latin typeface="Arial Black" pitchFamily="34" charset="0"/>
              </a:rPr>
              <a:t>1 John 3:2</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paradise-engineering.com/quotation/paradise.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 name="Title 1"/>
          <p:cNvSpPr>
            <a:spLocks noGrp="1"/>
          </p:cNvSpPr>
          <p:nvPr>
            <p:ph type="ctrTitle"/>
          </p:nvPr>
        </p:nvSpPr>
        <p:spPr>
          <a:xfrm>
            <a:off x="2057400" y="685801"/>
            <a:ext cx="7772400" cy="1470025"/>
          </a:xfrm>
        </p:spPr>
        <p:txBody>
          <a:bodyPr>
            <a:normAutofit/>
          </a:bodyPr>
          <a:lstStyle/>
          <a:p>
            <a:r>
              <a:rPr lang="en-US" sz="6000" dirty="0">
                <a:ln>
                  <a:solidFill>
                    <a:sysClr val="windowText" lastClr="000000"/>
                  </a:solidFill>
                </a:ln>
                <a:solidFill>
                  <a:schemeClr val="bg1"/>
                </a:solidFill>
                <a:effectLst>
                  <a:glow rad="101600">
                    <a:schemeClr val="tx1">
                      <a:alpha val="60000"/>
                    </a:schemeClr>
                  </a:glow>
                </a:effectLst>
                <a:latin typeface="Berlin Sans FB Demi" pitchFamily="34" charset="0"/>
              </a:rPr>
              <a:t>PARADISE REGAINED</a:t>
            </a:r>
          </a:p>
        </p:txBody>
      </p:sp>
      <p:sp>
        <p:nvSpPr>
          <p:cNvPr id="3" name="Subtitle 2"/>
          <p:cNvSpPr>
            <a:spLocks noGrp="1"/>
          </p:cNvSpPr>
          <p:nvPr>
            <p:ph type="subTitle" idx="1"/>
          </p:nvPr>
        </p:nvSpPr>
        <p:spPr>
          <a:xfrm>
            <a:off x="1981200" y="2286000"/>
            <a:ext cx="8001000" cy="4343400"/>
          </a:xfrm>
        </p:spPr>
        <p:txBody>
          <a:bodyPr>
            <a:normAutofit/>
          </a:bodyPr>
          <a:lstStyle/>
          <a:p>
            <a:r>
              <a:rPr lang="en-US" sz="4400" b="1" i="1" dirty="0">
                <a:ln>
                  <a:solidFill>
                    <a:sysClr val="windowText" lastClr="000000"/>
                  </a:solidFill>
                </a:ln>
                <a:solidFill>
                  <a:srgbClr val="FFFF00"/>
                </a:solidFill>
                <a:effectLst>
                  <a:glow rad="101600">
                    <a:schemeClr val="tx1">
                      <a:alpha val="60000"/>
                    </a:schemeClr>
                  </a:glow>
                </a:effectLst>
                <a:latin typeface="Arial Black" pitchFamily="34" charset="0"/>
              </a:rPr>
              <a:t>Heaven is only the gift;         He is the Giver.</a:t>
            </a:r>
          </a:p>
          <a:p>
            <a:r>
              <a:rPr lang="en-US" sz="4400" b="1" i="1" dirty="0">
                <a:ln>
                  <a:solidFill>
                    <a:sysClr val="windowText" lastClr="000000"/>
                  </a:solidFill>
                </a:ln>
                <a:solidFill>
                  <a:schemeClr val="bg1"/>
                </a:solidFill>
                <a:effectLst>
                  <a:glow rad="101600">
                    <a:schemeClr val="tx1">
                      <a:alpha val="60000"/>
                    </a:schemeClr>
                  </a:glow>
                </a:effectLst>
                <a:latin typeface="Arial Black" pitchFamily="34" charset="0"/>
              </a:rPr>
              <a:t>Heaven is only the dwelling place, He purchased the ticket to that dwelling place.</a:t>
            </a: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paradise-engineering.com/quotation/paradise.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 name="Title 1"/>
          <p:cNvSpPr>
            <a:spLocks noGrp="1"/>
          </p:cNvSpPr>
          <p:nvPr>
            <p:ph type="ctrTitle"/>
          </p:nvPr>
        </p:nvSpPr>
        <p:spPr>
          <a:xfrm>
            <a:off x="2057400" y="685801"/>
            <a:ext cx="7772400" cy="1470025"/>
          </a:xfrm>
        </p:spPr>
        <p:txBody>
          <a:bodyPr>
            <a:normAutofit/>
          </a:bodyPr>
          <a:lstStyle/>
          <a:p>
            <a:r>
              <a:rPr lang="en-US" sz="6000" dirty="0">
                <a:ln>
                  <a:solidFill>
                    <a:sysClr val="windowText" lastClr="000000"/>
                  </a:solidFill>
                </a:ln>
                <a:solidFill>
                  <a:schemeClr val="bg1"/>
                </a:solidFill>
                <a:effectLst>
                  <a:glow rad="101600">
                    <a:schemeClr val="tx1">
                      <a:alpha val="60000"/>
                    </a:schemeClr>
                  </a:glow>
                </a:effectLst>
                <a:latin typeface="Berlin Sans FB Demi" pitchFamily="34" charset="0"/>
              </a:rPr>
              <a:t>PARADISE REGAINED</a:t>
            </a:r>
          </a:p>
        </p:txBody>
      </p:sp>
      <p:sp>
        <p:nvSpPr>
          <p:cNvPr id="3" name="Subtitle 2"/>
          <p:cNvSpPr>
            <a:spLocks noGrp="1"/>
          </p:cNvSpPr>
          <p:nvPr>
            <p:ph type="subTitle" idx="1"/>
          </p:nvPr>
        </p:nvSpPr>
        <p:spPr>
          <a:xfrm>
            <a:off x="1981200" y="2286000"/>
            <a:ext cx="8001000" cy="4343400"/>
          </a:xfrm>
        </p:spPr>
        <p:txBody>
          <a:bodyPr>
            <a:normAutofit/>
          </a:bodyPr>
          <a:lstStyle/>
          <a:p>
            <a:r>
              <a:rPr lang="en-US" sz="6000" b="1" i="1" dirty="0">
                <a:ln>
                  <a:solidFill>
                    <a:schemeClr val="tx1"/>
                  </a:solidFill>
                </a:ln>
                <a:solidFill>
                  <a:srgbClr val="FFFF00"/>
                </a:solidFill>
                <a:effectLst>
                  <a:glow rad="101600">
                    <a:schemeClr val="tx1">
                      <a:alpha val="60000"/>
                    </a:schemeClr>
                  </a:glow>
                </a:effectLst>
                <a:latin typeface="Arial Black" pitchFamily="34" charset="0"/>
              </a:rPr>
              <a:t>Is  Heaven           YOUR hope?</a:t>
            </a:r>
          </a:p>
          <a:p>
            <a:r>
              <a:rPr lang="en-US" sz="6000" b="1" i="1" dirty="0">
                <a:ln>
                  <a:solidFill>
                    <a:schemeClr val="tx1"/>
                  </a:solidFill>
                </a:ln>
                <a:solidFill>
                  <a:srgbClr val="FFFF00"/>
                </a:solidFill>
                <a:effectLst>
                  <a:glow rad="101600">
                    <a:schemeClr val="tx1">
                      <a:alpha val="60000"/>
                    </a:schemeClr>
                  </a:glow>
                </a:effectLst>
                <a:latin typeface="Arial Black" pitchFamily="34" charset="0"/>
              </a:rPr>
              <a:t>YOUR  future  home?</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paradise-engineering.com/quotation/paradise.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 name="Title 1"/>
          <p:cNvSpPr>
            <a:spLocks noGrp="1"/>
          </p:cNvSpPr>
          <p:nvPr>
            <p:ph type="ctrTitle"/>
          </p:nvPr>
        </p:nvSpPr>
        <p:spPr>
          <a:xfrm>
            <a:off x="2057400" y="685801"/>
            <a:ext cx="7772400" cy="1470025"/>
          </a:xfrm>
        </p:spPr>
        <p:txBody>
          <a:bodyPr>
            <a:normAutofit/>
          </a:bodyPr>
          <a:lstStyle/>
          <a:p>
            <a:r>
              <a:rPr lang="en-US" sz="6000" dirty="0">
                <a:ln>
                  <a:solidFill>
                    <a:sysClr val="windowText" lastClr="000000"/>
                  </a:solidFill>
                </a:ln>
                <a:solidFill>
                  <a:schemeClr val="bg1"/>
                </a:solidFill>
                <a:effectLst>
                  <a:glow rad="101600">
                    <a:schemeClr val="tx1">
                      <a:alpha val="60000"/>
                    </a:schemeClr>
                  </a:glow>
                </a:effectLst>
                <a:latin typeface="Berlin Sans FB Demi" pitchFamily="34" charset="0"/>
              </a:rPr>
              <a:t>PARADISE REGAINED</a:t>
            </a:r>
          </a:p>
        </p:txBody>
      </p:sp>
      <p:sp>
        <p:nvSpPr>
          <p:cNvPr id="3" name="Subtitle 2"/>
          <p:cNvSpPr>
            <a:spLocks noGrp="1"/>
          </p:cNvSpPr>
          <p:nvPr>
            <p:ph type="subTitle" idx="1"/>
          </p:nvPr>
        </p:nvSpPr>
        <p:spPr>
          <a:xfrm>
            <a:off x="1981200" y="2286000"/>
            <a:ext cx="8001000" cy="4343400"/>
          </a:xfrm>
        </p:spPr>
        <p:txBody>
          <a:bodyPr>
            <a:normAutofit/>
          </a:bodyPr>
          <a:lstStyle/>
          <a:p>
            <a:r>
              <a:rPr lang="en-US" sz="6000" b="1" i="1" dirty="0">
                <a:ln>
                  <a:solidFill>
                    <a:schemeClr val="tx1"/>
                  </a:solidFill>
                </a:ln>
                <a:solidFill>
                  <a:srgbClr val="FFFF00"/>
                </a:solidFill>
                <a:effectLst>
                  <a:glow rad="101600">
                    <a:schemeClr val="tx1">
                      <a:alpha val="60000"/>
                    </a:schemeClr>
                  </a:glow>
                </a:effectLst>
                <a:latin typeface="Arial Black" pitchFamily="34" charset="0"/>
              </a:rPr>
              <a:t>Christian:</a:t>
            </a:r>
          </a:p>
          <a:p>
            <a:r>
              <a:rPr lang="en-US" sz="6000" b="1" i="1" dirty="0">
                <a:ln>
                  <a:solidFill>
                    <a:schemeClr val="tx1"/>
                  </a:solidFill>
                </a:ln>
                <a:solidFill>
                  <a:schemeClr val="bg1"/>
                </a:solidFill>
                <a:effectLst>
                  <a:glow rad="101600">
                    <a:schemeClr val="tx1">
                      <a:alpha val="60000"/>
                    </a:schemeClr>
                  </a:glow>
                </a:effectLst>
                <a:latin typeface="Arial Black" pitchFamily="34" charset="0"/>
              </a:rPr>
              <a:t>Are you </a:t>
            </a:r>
            <a:r>
              <a:rPr lang="en-US" sz="6000" b="1" i="1" u="sng" dirty="0">
                <a:ln>
                  <a:solidFill>
                    <a:schemeClr val="tx1"/>
                  </a:solidFill>
                </a:ln>
                <a:solidFill>
                  <a:schemeClr val="bg1"/>
                </a:solidFill>
                <a:effectLst>
                  <a:glow rad="101600">
                    <a:schemeClr val="tx1">
                      <a:alpha val="60000"/>
                    </a:schemeClr>
                  </a:glow>
                </a:effectLst>
                <a:latin typeface="Arial Black" pitchFamily="34" charset="0"/>
              </a:rPr>
              <a:t>prepared</a:t>
            </a:r>
            <a:r>
              <a:rPr lang="en-US" sz="6000" b="1" i="1" dirty="0">
                <a:ln>
                  <a:solidFill>
                    <a:schemeClr val="tx1"/>
                  </a:solidFill>
                </a:ln>
                <a:solidFill>
                  <a:schemeClr val="bg1"/>
                </a:solidFill>
                <a:effectLst>
                  <a:glow rad="101600">
                    <a:schemeClr val="tx1">
                      <a:alpha val="60000"/>
                    </a:schemeClr>
                  </a:glow>
                </a:effectLst>
                <a:latin typeface="Arial Black" pitchFamily="34" charset="0"/>
              </a:rPr>
              <a:t> to make your move to Heaven?!</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paradise-engineering.com/quotation/paradise.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 name="Title 1"/>
          <p:cNvSpPr>
            <a:spLocks noGrp="1"/>
          </p:cNvSpPr>
          <p:nvPr>
            <p:ph type="ctrTitle"/>
          </p:nvPr>
        </p:nvSpPr>
        <p:spPr>
          <a:xfrm>
            <a:off x="2057400" y="685801"/>
            <a:ext cx="7772400" cy="1470025"/>
          </a:xfrm>
        </p:spPr>
        <p:txBody>
          <a:bodyPr>
            <a:normAutofit/>
          </a:bodyPr>
          <a:lstStyle/>
          <a:p>
            <a:r>
              <a:rPr lang="en-US" sz="6000" dirty="0">
                <a:ln>
                  <a:solidFill>
                    <a:sysClr val="windowText" lastClr="000000"/>
                  </a:solidFill>
                </a:ln>
                <a:solidFill>
                  <a:schemeClr val="bg1"/>
                </a:solidFill>
                <a:effectLst>
                  <a:glow rad="101600">
                    <a:schemeClr val="tx1">
                      <a:alpha val="60000"/>
                    </a:schemeClr>
                  </a:glow>
                </a:effectLst>
                <a:latin typeface="Berlin Sans FB Demi" pitchFamily="34" charset="0"/>
              </a:rPr>
              <a:t>PARADISE REGAINED</a:t>
            </a:r>
          </a:p>
        </p:txBody>
      </p:sp>
      <p:sp>
        <p:nvSpPr>
          <p:cNvPr id="3" name="Subtitle 2"/>
          <p:cNvSpPr>
            <a:spLocks noGrp="1"/>
          </p:cNvSpPr>
          <p:nvPr>
            <p:ph type="subTitle" idx="1"/>
          </p:nvPr>
        </p:nvSpPr>
        <p:spPr>
          <a:xfrm>
            <a:off x="1981200" y="2286000"/>
            <a:ext cx="8001000" cy="4343400"/>
          </a:xfrm>
        </p:spPr>
        <p:txBody>
          <a:bodyPr>
            <a:normAutofit fontScale="85000" lnSpcReduction="20000"/>
          </a:bodyPr>
          <a:lstStyle/>
          <a:p>
            <a:r>
              <a:rPr lang="en-US" sz="6000" b="1" i="1" dirty="0">
                <a:ln>
                  <a:solidFill>
                    <a:schemeClr val="tx1"/>
                  </a:solidFill>
                </a:ln>
                <a:solidFill>
                  <a:srgbClr val="FFFF00"/>
                </a:solidFill>
                <a:effectLst>
                  <a:glow rad="101600">
                    <a:schemeClr val="tx1">
                      <a:alpha val="60000"/>
                    </a:schemeClr>
                  </a:glow>
                </a:effectLst>
                <a:latin typeface="Arial Black" pitchFamily="34" charset="0"/>
              </a:rPr>
              <a:t>Unsaved Friend:</a:t>
            </a:r>
          </a:p>
          <a:p>
            <a:r>
              <a:rPr lang="en-US" sz="6000" b="1" i="1" dirty="0">
                <a:ln>
                  <a:solidFill>
                    <a:schemeClr val="tx1"/>
                  </a:solidFill>
                </a:ln>
                <a:solidFill>
                  <a:schemeClr val="bg1"/>
                </a:solidFill>
                <a:effectLst>
                  <a:glow rad="101600">
                    <a:schemeClr val="tx1">
                      <a:alpha val="60000"/>
                    </a:schemeClr>
                  </a:glow>
                </a:effectLst>
                <a:latin typeface="Arial Black" pitchFamily="34" charset="0"/>
              </a:rPr>
              <a:t>Are you going to Heaven?!  Not unless you receive Christ, the One Who paid your way </a:t>
            </a:r>
            <a:r>
              <a:rPr lang="en-US" sz="6000" b="1" i="1">
                <a:ln>
                  <a:solidFill>
                    <a:schemeClr val="tx1"/>
                  </a:solidFill>
                </a:ln>
                <a:solidFill>
                  <a:schemeClr val="bg1"/>
                </a:solidFill>
                <a:effectLst>
                  <a:glow rad="101600">
                    <a:schemeClr val="tx1">
                      <a:alpha val="60000"/>
                    </a:schemeClr>
                  </a:glow>
                </a:effectLst>
                <a:latin typeface="Arial Black" pitchFamily="34" charset="0"/>
              </a:rPr>
              <a:t>to Heaven!</a:t>
            </a:r>
            <a:endParaRPr lang="en-US" sz="6000" b="1" i="1" dirty="0">
              <a:ln>
                <a:solidFill>
                  <a:schemeClr val="tx1"/>
                </a:solidFill>
              </a:ln>
              <a:solidFill>
                <a:schemeClr val="bg1"/>
              </a:solidFill>
              <a:effectLst>
                <a:glow rad="101600">
                  <a:schemeClr val="tx1">
                    <a:alpha val="60000"/>
                  </a:schemeClr>
                </a:glow>
              </a:effectLst>
              <a:latin typeface="Arial Black" pitchFamily="34"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i.telegraph.co.uk/multimedia/archive/01294/comet_1294349c.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 name="Title 1"/>
          <p:cNvSpPr>
            <a:spLocks noGrp="1"/>
          </p:cNvSpPr>
          <p:nvPr>
            <p:ph type="ctrTitle"/>
          </p:nvPr>
        </p:nvSpPr>
        <p:spPr>
          <a:xfrm>
            <a:off x="2209800" y="2667001"/>
            <a:ext cx="7772400" cy="2232025"/>
          </a:xfrm>
        </p:spPr>
        <p:txBody>
          <a:bodyPr>
            <a:normAutofit fontScale="90000"/>
          </a:bodyPr>
          <a:lstStyle/>
          <a:p>
            <a:r>
              <a:rPr lang="en-US" sz="5400" i="1" dirty="0">
                <a:ln>
                  <a:solidFill>
                    <a:sysClr val="windowText" lastClr="000000"/>
                  </a:solidFill>
                </a:ln>
                <a:solidFill>
                  <a:srgbClr val="FF0000"/>
                </a:solidFill>
                <a:effectLst>
                  <a:glow rad="101600">
                    <a:srgbClr val="FFFF00">
                      <a:alpha val="60000"/>
                    </a:srgbClr>
                  </a:glow>
                </a:effectLst>
                <a:latin typeface="Arial Black" pitchFamily="34" charset="0"/>
              </a:rPr>
              <a:t>PARADISE LOST</a:t>
            </a:r>
            <a:br>
              <a:rPr lang="en-US" sz="5400" dirty="0">
                <a:ln>
                  <a:solidFill>
                    <a:sysClr val="windowText" lastClr="000000"/>
                  </a:solidFill>
                </a:ln>
                <a:solidFill>
                  <a:srgbClr val="FF0000"/>
                </a:solidFill>
                <a:effectLst>
                  <a:glow rad="101600">
                    <a:srgbClr val="FFFF00">
                      <a:alpha val="60000"/>
                    </a:srgbClr>
                  </a:glow>
                </a:effectLst>
                <a:latin typeface="Arial Black" pitchFamily="34" charset="0"/>
              </a:rPr>
            </a:br>
            <a:r>
              <a:rPr lang="en-US" dirty="0">
                <a:ln>
                  <a:solidFill>
                    <a:sysClr val="windowText" lastClr="000000"/>
                  </a:solidFill>
                </a:ln>
                <a:solidFill>
                  <a:srgbClr val="FF0000"/>
                </a:solidFill>
                <a:effectLst>
                  <a:glow rad="101600">
                    <a:srgbClr val="FFFF00">
                      <a:alpha val="60000"/>
                    </a:srgbClr>
                  </a:glow>
                </a:effectLst>
                <a:latin typeface="Arial Black" pitchFamily="34" charset="0"/>
              </a:rPr>
              <a:t>by John Milton</a:t>
            </a:r>
            <a:br>
              <a:rPr lang="en-US" dirty="0">
                <a:ln>
                  <a:solidFill>
                    <a:sysClr val="windowText" lastClr="000000"/>
                  </a:solidFill>
                </a:ln>
                <a:solidFill>
                  <a:srgbClr val="FF0000"/>
                </a:solidFill>
                <a:effectLst>
                  <a:glow rad="101600">
                    <a:srgbClr val="FFFF00">
                      <a:alpha val="60000"/>
                    </a:srgbClr>
                  </a:glow>
                </a:effectLst>
                <a:latin typeface="Arial Black" pitchFamily="34" charset="0"/>
              </a:rPr>
            </a:br>
            <a:r>
              <a:rPr lang="en-US" dirty="0">
                <a:ln>
                  <a:solidFill>
                    <a:sysClr val="windowText" lastClr="000000"/>
                  </a:solidFill>
                </a:ln>
                <a:solidFill>
                  <a:srgbClr val="FF0000"/>
                </a:solidFill>
                <a:effectLst>
                  <a:glow rad="101600">
                    <a:srgbClr val="FFFF00">
                      <a:alpha val="60000"/>
                    </a:srgbClr>
                  </a:glow>
                </a:effectLst>
                <a:latin typeface="Arial Black" pitchFamily="34" charset="0"/>
              </a:rPr>
              <a:t>1557</a:t>
            </a:r>
          </a:p>
        </p:txBody>
      </p:sp>
      <p:sp>
        <p:nvSpPr>
          <p:cNvPr id="4" name="TextBox 3"/>
          <p:cNvSpPr txBox="1"/>
          <p:nvPr/>
        </p:nvSpPr>
        <p:spPr>
          <a:xfrm>
            <a:off x="838200" y="1600200"/>
            <a:ext cx="10896600" cy="3416320"/>
          </a:xfrm>
          <a:prstGeom prst="rect">
            <a:avLst/>
          </a:prstGeom>
          <a:noFill/>
        </p:spPr>
        <p:txBody>
          <a:bodyPr wrap="square" rtlCol="0">
            <a:spAutoFit/>
          </a:bodyPr>
          <a:lstStyle/>
          <a:p>
            <a:pPr algn="ctr"/>
            <a:r>
              <a:rPr lang="en-US" sz="7200" dirty="0">
                <a:ln>
                  <a:solidFill>
                    <a:sysClr val="windowText" lastClr="000000"/>
                  </a:solidFill>
                </a:ln>
                <a:solidFill>
                  <a:srgbClr val="FFFF00"/>
                </a:solidFill>
                <a:effectLst>
                  <a:glow rad="101600">
                    <a:schemeClr val="tx1">
                      <a:alpha val="60000"/>
                    </a:schemeClr>
                  </a:glow>
                </a:effectLst>
                <a:latin typeface="Berlin Sans FB Demi" pitchFamily="34" charset="0"/>
              </a:rPr>
              <a:t>PARADISE REGAINED     </a:t>
            </a:r>
            <a:r>
              <a:rPr lang="en-US" sz="7200" i="1" dirty="0">
                <a:ln>
                  <a:solidFill>
                    <a:sysClr val="windowText" lastClr="000000"/>
                  </a:solidFill>
                </a:ln>
                <a:solidFill>
                  <a:srgbClr val="FFFF00"/>
                </a:solidFill>
                <a:effectLst>
                  <a:glow rad="101600">
                    <a:schemeClr val="tx1">
                      <a:alpha val="60000"/>
                    </a:schemeClr>
                  </a:glow>
                </a:effectLst>
                <a:latin typeface="Berlin Sans FB Demi" pitchFamily="34" charset="0"/>
              </a:rPr>
              <a:t>(</a:t>
            </a:r>
            <a:r>
              <a:rPr lang="en-US" sz="7200" i="1" dirty="0">
                <a:ln>
                  <a:solidFill>
                    <a:sysClr val="windowText" lastClr="000000"/>
                  </a:solidFill>
                </a:ln>
                <a:solidFill>
                  <a:schemeClr val="bg1"/>
                </a:solidFill>
                <a:effectLst>
                  <a:glow rad="101600">
                    <a:schemeClr val="tx1">
                      <a:alpha val="60000"/>
                    </a:schemeClr>
                  </a:glow>
                </a:effectLst>
                <a:latin typeface="Berlin Sans FB Demi" pitchFamily="34" charset="0"/>
              </a:rPr>
              <a:t>&amp; </a:t>
            </a:r>
            <a:r>
              <a:rPr lang="en-US" sz="7200" i="1" dirty="0">
                <a:ln>
                  <a:solidFill>
                    <a:sysClr val="windowText" lastClr="000000"/>
                  </a:solidFill>
                </a:ln>
                <a:solidFill>
                  <a:srgbClr val="FFFF00"/>
                </a:solidFill>
                <a:effectLst>
                  <a:glow rad="101600">
                    <a:schemeClr val="tx1">
                      <a:alpha val="60000"/>
                    </a:schemeClr>
                  </a:glow>
                </a:effectLst>
                <a:latin typeface="Berlin Sans FB Demi" pitchFamily="34" charset="0"/>
              </a:rPr>
              <a:t> </a:t>
            </a:r>
            <a:r>
              <a:rPr lang="en-US" sz="7200" i="1" dirty="0">
                <a:ln>
                  <a:solidFill>
                    <a:sysClr val="windowText" lastClr="000000"/>
                  </a:solidFill>
                </a:ln>
                <a:solidFill>
                  <a:schemeClr val="bg1"/>
                </a:solidFill>
                <a:effectLst>
                  <a:glow rad="101600">
                    <a:schemeClr val="tx1">
                      <a:alpha val="60000"/>
                    </a:schemeClr>
                  </a:glow>
                </a:effectLst>
                <a:latin typeface="Berlin Sans FB Demi" pitchFamily="34" charset="0"/>
              </a:rPr>
              <a:t>RELOCATED</a:t>
            </a:r>
            <a:r>
              <a:rPr lang="en-US" sz="7200" i="1" dirty="0">
                <a:ln>
                  <a:solidFill>
                    <a:sysClr val="windowText" lastClr="000000"/>
                  </a:solidFill>
                </a:ln>
                <a:solidFill>
                  <a:srgbClr val="FFFF00"/>
                </a:solidFill>
                <a:effectLst>
                  <a:glow rad="101600">
                    <a:schemeClr val="tx1">
                      <a:alpha val="60000"/>
                    </a:schemeClr>
                  </a:glow>
                </a:effectLst>
                <a:latin typeface="Berlin Sans FB Demi" pitchFamily="34" charset="0"/>
              </a:rPr>
              <a:t>)</a:t>
            </a:r>
          </a:p>
          <a:p>
            <a:pPr algn="ctr"/>
            <a:r>
              <a:rPr lang="en-US" sz="7200" i="1">
                <a:ln>
                  <a:solidFill>
                    <a:sysClr val="windowText" lastClr="000000"/>
                  </a:solidFill>
                </a:ln>
                <a:solidFill>
                  <a:srgbClr val="FFFF00"/>
                </a:solidFill>
                <a:effectLst>
                  <a:glow rad="101600">
                    <a:schemeClr val="tx1">
                      <a:alpha val="60000"/>
                    </a:schemeClr>
                  </a:glow>
                </a:effectLst>
                <a:latin typeface="Berlin Sans FB Demi" pitchFamily="34" charset="0"/>
              </a:rPr>
              <a:t>TO “HEAVEN”!  </a:t>
            </a:r>
            <a:endParaRPr lang="en-US" sz="7200" i="1" dirty="0">
              <a:ln>
                <a:solidFill>
                  <a:sysClr val="windowText" lastClr="000000"/>
                </a:solidFill>
              </a:ln>
              <a:solidFill>
                <a:srgbClr val="FFFF00"/>
              </a:solidFill>
              <a:effectLst>
                <a:glow rad="101600">
                  <a:schemeClr val="tx1">
                    <a:alpha val="60000"/>
                  </a:schemeClr>
                </a:glow>
              </a:effectLst>
              <a:latin typeface="Berlin Sans FB Demi" pitchFamily="34" charset="0"/>
            </a:endParaRPr>
          </a:p>
        </p:txBody>
      </p:sp>
      <p:sp>
        <p:nvSpPr>
          <p:cNvPr id="5" name="TextBox 4"/>
          <p:cNvSpPr txBox="1"/>
          <p:nvPr/>
        </p:nvSpPr>
        <p:spPr>
          <a:xfrm>
            <a:off x="2286000" y="5257801"/>
            <a:ext cx="5791200" cy="830997"/>
          </a:xfrm>
          <a:prstGeom prst="rect">
            <a:avLst/>
          </a:prstGeom>
          <a:noFill/>
        </p:spPr>
        <p:txBody>
          <a:bodyPr wrap="square" rtlCol="0">
            <a:spAutoFit/>
          </a:bodyPr>
          <a:lstStyle/>
          <a:p>
            <a:r>
              <a:rPr lang="en-US" sz="4800" dirty="0">
                <a:ln>
                  <a:solidFill>
                    <a:sysClr val="windowText" lastClr="000000"/>
                  </a:solidFill>
                </a:ln>
                <a:solidFill>
                  <a:schemeClr val="bg1"/>
                </a:solidFill>
                <a:effectLst>
                  <a:glow rad="101600">
                    <a:schemeClr val="tx1">
                      <a:alpha val="60000"/>
                    </a:schemeClr>
                  </a:glow>
                </a:effectLst>
                <a:latin typeface="Berlin Sans FB Demi" pitchFamily="34" charset="0"/>
              </a:rPr>
              <a:t>Rev. 22:1-4 &amp; 2:7</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s &gt; nature &#10;&gt; Trees Pictures &gt; Tree of Life North Devon England pictures">
            <a:hlinkClick r:id="rId2" tooltip="Tree of Life North Devon England pictures"/>
          </p:cNvPr>
          <p:cNvPicPr>
            <a:picLocks noChangeAspect="1" noChangeArrowheads="1"/>
          </p:cNvPicPr>
          <p:nvPr/>
        </p:nvPicPr>
        <p:blipFill>
          <a:blip r:embed="rId3" cstate="print"/>
          <a:srcRect/>
          <a:stretch>
            <a:fillRect/>
          </a:stretch>
        </p:blipFill>
        <p:spPr bwMode="auto">
          <a:xfrm>
            <a:off x="0" y="-285750"/>
            <a:ext cx="12192000" cy="7143750"/>
          </a:xfrm>
          <a:prstGeom prst="rect">
            <a:avLst/>
          </a:prstGeom>
          <a:noFill/>
        </p:spPr>
      </p:pic>
      <p:sp>
        <p:nvSpPr>
          <p:cNvPr id="2" name="Title 1"/>
          <p:cNvSpPr>
            <a:spLocks noGrp="1"/>
          </p:cNvSpPr>
          <p:nvPr>
            <p:ph type="ctrTitle"/>
          </p:nvPr>
        </p:nvSpPr>
        <p:spPr>
          <a:xfrm>
            <a:off x="2133600" y="1066801"/>
            <a:ext cx="7772400" cy="1470025"/>
          </a:xfrm>
        </p:spPr>
        <p:txBody>
          <a:bodyPr>
            <a:normAutofit/>
          </a:bodyPr>
          <a:lstStyle/>
          <a:p>
            <a:r>
              <a:rPr lang="en-US" sz="5400" dirty="0">
                <a:ln>
                  <a:solidFill>
                    <a:sysClr val="windowText" lastClr="000000"/>
                  </a:solidFill>
                </a:ln>
                <a:solidFill>
                  <a:srgbClr val="00FF00"/>
                </a:solidFill>
                <a:effectLst>
                  <a:glow rad="101600">
                    <a:srgbClr val="FFFF00">
                      <a:alpha val="60000"/>
                    </a:srgbClr>
                  </a:glow>
                </a:effectLst>
                <a:latin typeface="Arial Black" pitchFamily="34" charset="0"/>
              </a:rPr>
              <a:t>TREE OF LIFE</a:t>
            </a:r>
          </a:p>
        </p:txBody>
      </p:sp>
      <p:sp>
        <p:nvSpPr>
          <p:cNvPr id="3" name="Subtitle 2"/>
          <p:cNvSpPr>
            <a:spLocks noGrp="1"/>
          </p:cNvSpPr>
          <p:nvPr>
            <p:ph type="subTitle" idx="1"/>
          </p:nvPr>
        </p:nvSpPr>
        <p:spPr>
          <a:xfrm>
            <a:off x="2895600" y="4038600"/>
            <a:ext cx="6400800" cy="1752600"/>
          </a:xfrm>
        </p:spPr>
        <p:txBody>
          <a:bodyPr>
            <a:normAutofit/>
          </a:bodyPr>
          <a:lstStyle/>
          <a:p>
            <a:r>
              <a:rPr lang="en-US" sz="5400" dirty="0">
                <a:ln>
                  <a:solidFill>
                    <a:sysClr val="windowText" lastClr="000000"/>
                  </a:solidFill>
                </a:ln>
                <a:solidFill>
                  <a:srgbClr val="FFFF00"/>
                </a:solidFill>
                <a:effectLst>
                  <a:glow rad="101600">
                    <a:srgbClr val="FFFF00">
                      <a:alpha val="60000"/>
                    </a:srgbClr>
                  </a:glow>
                </a:effectLst>
                <a:latin typeface="Arial Black" pitchFamily="34" charset="0"/>
              </a:rPr>
              <a:t>PARADISE</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770" decel="100000"/>
                                        <p:tgtEl>
                                          <p:spTgt spid="3">
                                            <p:txEl>
                                              <p:pRg st="0" end="0"/>
                                            </p:txEl>
                                          </p:spTgt>
                                        </p:tgtEl>
                                      </p:cBhvr>
                                    </p:animEffect>
                                    <p:animScale>
                                      <p:cBhvr>
                                        <p:cTn id="13" dur="770" decel="100000"/>
                                        <p:tgtEl>
                                          <p:spTgt spid="3">
                                            <p:txEl>
                                              <p:pRg st="0" end="0"/>
                                            </p:txEl>
                                          </p:spTgt>
                                        </p:tgtEl>
                                      </p:cBhvr>
                                      <p:from x="10000" y="10000"/>
                                      <p:to x="200000" y="450000"/>
                                    </p:animScale>
                                    <p:animScale>
                                      <p:cBhvr>
                                        <p:cTn id="14" dur="1230" accel="100000" fill="hold">
                                          <p:stCondLst>
                                            <p:cond delay="770"/>
                                          </p:stCondLst>
                                        </p:cTn>
                                        <p:tgtEl>
                                          <p:spTgt spid="3">
                                            <p:txEl>
                                              <p:pRg st="0" end="0"/>
                                            </p:txEl>
                                          </p:spTgt>
                                        </p:tgtEl>
                                      </p:cBhvr>
                                      <p:from x="200000" y="450000"/>
                                      <p:to x="100000" y="100000"/>
                                    </p:animScale>
                                    <p:set>
                                      <p:cBhvr>
                                        <p:cTn id="15" dur="770" fill="hold"/>
                                        <p:tgtEl>
                                          <p:spTgt spid="3">
                                            <p:txEl>
                                              <p:pRg st="0" end="0"/>
                                            </p:txEl>
                                          </p:spTgt>
                                        </p:tgtEl>
                                        <p:attrNameLst>
                                          <p:attrName>ppt_x</p:attrName>
                                        </p:attrNameLst>
                                      </p:cBhvr>
                                      <p:to>
                                        <p:strVal val="(0.5)"/>
                                      </p:to>
                                    </p:set>
                                    <p:anim from="(0.5)" to="(#ppt_x)" calcmode="lin" valueType="num">
                                      <p:cBhvr>
                                        <p:cTn id="16" dur="1230" accel="100000" fill="hold">
                                          <p:stCondLst>
                                            <p:cond delay="770"/>
                                          </p:stCondLst>
                                        </p:cTn>
                                        <p:tgtEl>
                                          <p:spTgt spid="3">
                                            <p:txEl>
                                              <p:pRg st="0" end="0"/>
                                            </p:txEl>
                                          </p:spTgt>
                                        </p:tgtEl>
                                        <p:attrNameLst>
                                          <p:attrName>ppt_x</p:attrName>
                                        </p:attrNameLst>
                                      </p:cBhvr>
                                    </p:anim>
                                    <p:set>
                                      <p:cBhvr>
                                        <p:cTn id="17" dur="770" fill="hold"/>
                                        <p:tgtEl>
                                          <p:spTgt spid="3">
                                            <p:txEl>
                                              <p:pRg st="0" end="0"/>
                                            </p:txEl>
                                          </p:spTgt>
                                        </p:tgtEl>
                                        <p:attrNameLst>
                                          <p:attrName>ppt_y</p:attrName>
                                        </p:attrNameLst>
                                      </p:cBhvr>
                                      <p:to>
                                        <p:strVal val="(#ppt_y+0.4)"/>
                                      </p:to>
                                    </p:set>
                                    <p:anim from="(#ppt_y+0.4)" to="(#ppt_y)" calcmode="lin" valueType="num">
                                      <p:cBhvr>
                                        <p:cTn id="18" dur="1230" accel="100000" fill="hold">
                                          <p:stCondLst>
                                            <p:cond delay="770"/>
                                          </p:stCondLst>
                                        </p:cTn>
                                        <p:tgtEl>
                                          <p:spTgt spid="3">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http://www.chumpysclipart.com/images/illustrations/xsmall2/141_male_angel_with_a_halo_sitting_on_a_cloud_playing_an_electric_guitar.jpg"/>
          <p:cNvPicPr>
            <a:picLocks noChangeAspect="1" noChangeArrowheads="1"/>
          </p:cNvPicPr>
          <p:nvPr/>
        </p:nvPicPr>
        <p:blipFill>
          <a:blip r:embed="rId2" cstate="print"/>
          <a:srcRect/>
          <a:stretch>
            <a:fillRect/>
          </a:stretch>
        </p:blipFill>
        <p:spPr bwMode="auto">
          <a:xfrm>
            <a:off x="3581400" y="381000"/>
            <a:ext cx="5070130" cy="6248400"/>
          </a:xfrm>
          <a:prstGeom prst="rect">
            <a:avLst/>
          </a:prstGeom>
          <a:noFill/>
        </p:spPr>
      </p:pic>
      <p:sp>
        <p:nvSpPr>
          <p:cNvPr id="1028" name="AutoShape 4" descr="data:image/jpg;base64,/9j/4AAQSkZJRgABAQAAAQABAAD/2wCEAAkGBhAQEBEUDxETEBQSGBYUFRUQFRoZFhcYFhoVFRUZFxIXHCYhFxkjGRQVKy8kIycpLCwsFR49NTAqNSYrLDUBCQoKDgwOGQ8PGiokHyQpLDA1MjQvNSwtKjEsNSwsNS4zNSwsNSw0NSkwLC0sNSksMDUsNS01LC8uMDU1NTU1LP/AABEIAOEA4QMBIgACEQEDEQH/xAAcAAEBAQADAQEBAAAAAAAAAAAABwYEBQgDAQL/xABBEAABAgMDBwkECgIDAQEAAAABAAIDBBEGITEFB0FRYXGxEhMiMkJigZGhQ1LB0SMzY3KCkqKywvAUJHPS4ZNE/8QAGwEBAAIDAQEAAAAAAAAAAAAAAAMFBAYHAgH/xAA0EQABAwEFBAoBBQEBAQAAAAABAAIDBAURITFBElFhkQYTIjJxgaGx0fDhFCNiosGCUjP/2gAMAwEAAhEDEQA/ALiiIiIiIiIiIiIiIiIiIiIi4GUsvS0sP9iPDhaaOcOUdzMT4BZefzuSEO6EIsc62t5LfN5B9FG6VjO8VmQUFTUf/KMnyw55LbopXM56Xn6qUa3a+IT6Bo4rgPzxzxwhS4/C8/zUBrIhqrVnRuvdm0DzH+XqxooyM8M/7kufwP8A+65MDPNMjry8F33S5vElfBWRL07o1XjIA+arqKcyWeeAfrpaIzbDc1/oeStJk7ODk6PQNmGsJ0Rqs9XXHwKmbPG7Jyr57JrYMXxHyx9r1okX8seCAQQQcCMDuK/pTKsRERERERERERERERERERERERERERERERERF1mXrRy8lD5cw/k+60XvcdTW6eCkFqc48zOVYwmXgm7kMPScO+/TuFBvWPNUMizzVvZ1kVFeb2C5u85fn7eqNaLORJylWtd/kRR2IRFAe9EwHhU7FN8t5y56ZqGv/wAdh7MG4+MTreVBsWURVUlVI/W4LfqKwaSlAOztO3nHkMv94r9e8kkkkk4k4nxX4iLGV4iIiL6iIiIiIiIuxyTaGalTWXjPh7AatO9h6J8Qt/kDPDg2ehU0c5B/lDPwPgpeimjnfH3Sq2ssulqx+6wX7xgefyvSuTsqQZlgfAiNitOlp9CMQdhXKXm3JOWY8rEESXiOhu00wI1Obg4bCq3ZDObBmy2FM0gRjcDX6N57pPVOw+BOCs4atr8HYFaLaXR6alBki7TPUePyOS26IizVrKIiIiIiIiIiIiIiIiIiIiLLWyt1CkGcltIkY9VmgbXL+Lc20bJQy1hBiuuA1f3+4hRKbm3xXufEcXOcaklYVTU9X2W5+y2WxLFNaetlwjH9vxvPkOH1yplaNNRHRI7y9zteAGoDQFxERU5JJvK6UxjY2hjBcAiLk5OyfEmIrIUIAviGjQSAK7zcqxZzNNLwQHzh/wAh+PIFRCHxf40GxSxQPl7qrrQtSnoR+6cTkBmfvFSvJuRZiZNIEJ8Q90XDe7ALX5NzQzb6GM9kIaq1Ppgq/Al2Q2hsNrWNGDWAADcAvorJlExvexWlVXSeqlN0IDBzPrh6KeymZ+Xb9ZEc7z+BC7Bma6TGgeLa8SVskWSIYxk0KkktGrk70ruZWNfmyldAZ4wx8CF181mqhHqtYdzntPleFQkX0xMObRyXltdVMN7ZXD/o/KjmUs2bmVI5xm0gPb+ZtKLNztlZiHeGiINcO8/lxXodcCdyJBi9ZtD7zLj/AO+KgfRxOyFytabpFWwntO2hxH+jFecHNINDcRrX4rBaGwgcCXM50e+wUiDfr9dynOV7LxINXM+kYNIF43t+I9FXy0j48RiFt9n9IKerIY7sO3HI+B+bl0qIixFsSothc5boXJgTzi6HgyKbyzUHnS3biNowrLXAgEGoN4IwPivMKoObi3pgObLTTvonXQ3u9mTg0n3D6bsLGmqruw9aVblghwNRTDHUb+I48NfHOvIiK1WhIiIiIiIiIiIiIumtRaFknBc4npUNNmitN+Gsneu1mJhsNjnONA0VKhtvbROmY7m16LTeBhXVuaLt5KhnlETL1Z2XQOrqgR6Zk7h+cl0OVcpvmIrokQ1JwvrQalxERUBJJvK63HG2JgYwXAYIi+sKUe9r3NaXNYKuI0Ar5L5cvQc0kgHL0X61xBBBoReCFX83ucITAbLzTqRhcx59psPf471H1+tcQQQaEXghTQzOideFX2jZ0VfFsPz0Oo+7l6eRYDN7nCEwGy806kYXMefabD3+O9b9XkcjZG7TVyqso5aOUxSjH0PEIiIpFiIiIiIiIiIunyvZ1kWrodGP9HbxoO1dwiIoraWxx5TjDbyIg60PQ7a3UfQrFuaQaG4jWvR2V8kNmG6njqu+B1hSi1tmCS5zW8mKzrt94DSNZp5hV1TS39ti3Ow7ecwinqThod3A8OOnhlh0RFVLf1Xc11sufZ/ix3ViQx9E44vYOztc0eY3FUJeZ5GdfBiMiQncl7CHNI0EcQvQtm8uMnZaHGZdyhRzfdeLnN88NhGtXFHPtjYOYXN+kdmCnk/URjsuz4H8/K7NERZy1VERERERfxHjBjXOdg0EnwvRFjc41oOZhFrTeKeLj1B4Cp8AoqTXFae3mVTFj8knCr3fedfTwbTzWYVLWSbcl2gXTujlF+npBIR2n4+Wnz5ouRk+QiR4rIUJvKfEIa0bTr1DWdQXHVSzQWcoHzcQXmsOFXV23Dxu8HKCGPrHhqtLSrW0VO6Y56cTp93LuDYdsrLsEDplo+k1vd2nAfDUApxaSzfN1iwR0MXNHZ2ju8NyvizVoLP4xII2vYPUgcQrqSBr2bK5jR2rPS1BnBvvOI/9fdDooKi0dpLN83WLBHQxc0dnaO7w3LOKkkjdG7ZcupUVbFWRCWI4eoO4r9a4ggg0IvBCr+b3OEJgNl5p1IwuY8+02Hv8d6j6/WuIIINCLwQvUMzonXhQ2jZ0VfFsPz0Oo+7l6eRYDN7nCEwGy806kYXMefabD3+O9b9XkcjZG7TVyqso5aOUxSjH0PEIiIpFiIiIiIiIiIuntDkjnWctg6bNXaGrfq/9XcIiKA2syNzb+dYOg89IDQ75H5rPKzWxyG2rgR0IwP4XaaeNCFHpqXdDe5jri0kHwVNWQ7DtoZFdL6OWiamDqZD2meo05Zcl8lvM01oeZmTLvPQmOrXREaLvzCo3hqwa+ktMOhva9h5LmEOaRoLTUHzCxo3mNwcFd1tK2qgfC7Ucjoea9NouFkbKTZmXhRm4RGh1NROI8DUeC5q2EG8XhcbewscWuzGCIiL6vKLpLVzfIgcmtOWaH7o6R+Hmu7WDzkz/ACWPAPUh08Yh5PCi8uOyCVLDGZZGxjMkDngpHPTJixXvPacT4aPRfBEWuE3m8rtTGBjQ1uQwX1lZZ0V7GMFXPcGtGsuIA9SvR+SsnNl4EKCzqw2ho20xJ2k1Pioxmuybz2UYZN4gtdFO8dFv6ng+CuStKFlzS5aF0rqS6VkAyAvPifge6IiKxWmrNWgs/jEgja9g9SBxClFpLN83WLBHQxc0dnaO7w3K+LNWgs/jEgja9g9SBxChmhbK24qxs+0JaGXrI8tRoR9yKgqLR2ks3zdYsEdDFzR2do7vDcs4qOSN0btly6rRVsVZEJYjh6g7iv1riCCDQi8EKv5vc4QmA2XmnUjC5jz7TYe/x3qPr9a4ggg0IvBC9QzOideFDaNnRV8Ww/PQ6j7uXp5FgM3ucITAbLzTqRhcx59psPf471v1eRyNkbtNXKqyjlo5TFKMfQ8QiIikWIiIiIiIiIuDlqS52C5ukdJu8fO8eKiVtZGj2RAOuOS7e3DzH7Ve1LLfZMoyYaB1Dzjd2P7XHyWPUs24yFb2LUmnrY3aE3Hzw97ipmiIqFdbVhzPZT5yUiQSamC+o2NiXj9Qf5rfKNZoJ/kTr4ZN0WGbu8whw9OWrKrykdtRDguVdIIOprn3ZOuPPP1vRERZSokUozmzNRF2xGt/KD/1VXUazixKg7Yzz+75qCoN0TvBWtjN2q6Ify9sVhURFQLrqp2ZaVvm4h+zYPHludwaqip/maZ/qRzrjU8mM+aoCvaUXRNXJ7eeX18p4gcgEREWSqVERERZq0Fn8YkEbXsHqQOIUotJZvm6xYI6GLmjs7R3eG5XxZq0Fn8YkEbXsHqQOIUM0LZW3FWNn2hLQy9ZHlqNCPuRUFRaO0lm+brFgjoYuaOztHd4blnFRyRujdsuXVaKtirIhLEcPUHcV+tcQQQaEXghV/N7nCEwGy806kYXMefabD3+O9R9frXEEEGhF4IXqGZ0TrwobRs6Kvi2H56HUfdy9PIsBm9zhCYDZeadSMLmPPtNh7/Het+ryORsjdpq5VWUctHKYpRj6HiEREUixEREREWPttKBzh9pDLT6jg4LYLO2wbdBO1w86H4JmvocWm8KBFF9ZptIjxqc4epXyWsnBdvadoArQ5v5jkZSlTreW/na5n8lfl50sq+k9Jn7eF+9q9Fq2oD2COK590sbdURu/j7E/KIiKwWoIoxnBb0d0Vw/d8lZ1I84kDoxe7Gr4EuH8goKgXxO8Fa2M7Zroj/L3wU8REVAuuqv5mn/AOpHGqNXzYz5KgKX5lpq+bhn7N4/W13FqqCvaU3xNXJ7eYWV8o4g8wEREWSqVERERERERZq0Fn8YkEbXsHqQOIUotJZvm6xYI6GLmjs7R3eG5XxZq0Fn8YkEbXsHqQOIUM0LZW3FWNn2hLQy9ZHlqNCPuRUFRaO0lm+brFgjoYuaOztHd4blnFRyRujdsuXVaKtirIhLEcPUHcV+tcQQQaEXghV/N7nCEwGy806kYXMefabD3+O9R9frXEEEGhF4IXqGZ0TrwobRs6Kvi2H56HUfdy9PIsBm9zhCYDZeadSMLmPPtNh7/Het+ryORsjdpq5VWUctHKYpRj6HiEREUixEWftf1IX3jwWgWVtzMhrWd1sR58APkUyX0AuNwUPm3ViPOtzuJXyQlFrJxXb2jZaAu0sqys9Jj7eF+9q9FqA5v5fl5SlRqeXfka5/8VflbUA7BPFc+6WOvqI2/wAfcn4RERWC1BFOs4MlX/JFOswPH4QDxYVRVmLYy31b6XGrDxH8l5cNoEKWGQxSNkGYIPLFQdF956WMKI9h7LiPI3ei+C1wi43FdqY8PaHNyK12a3KXM5RYDcIzXQjvNHN/UwDxVxXmWUmXQojHsNHMc17TqLSCPUL0hkrKDZiBCis6sRocNlReDtBqPBWlC+9patB6V0xbKycZEXHxHyPZcpERWK05ERERERERERERZq0Fn8YkEbXsHqQOIUotJZvm6xYI6GLmjs7R3eG5XxZq0Fn8YkEbXsHqQOIUM0LZW3FWNn2hLQy9ZHlqNCPuRUFRaO0lm+brFgjoYuaOztHd4blnFRyRujdsuXVaKtirIhLEcPUHcV+tcQQQaEXghV/N7nCEwGy806kYXMefabD3+O9R9frXEEEGhF4IXqGZ0TrwobRs6Kvi2H56HUfdy9PIsBm9zhCYDZeadSMLmPPtNh7/AB3rfq8jkbI3aauVVlHLRymKUY+h4hFN85+UaNiAHsthDe7pO9CVRosQNaXG4NBJ3C8qF29yoYsYN1Ve7e/AeA4qOpfsRkrMsWmNRWxt0BvPgMfe4LLIiKhXW1us0Ejy518Qi6FDca955DR6ctWVYHM9kzkSkWMRQxn0G1sO4fqc/wAlvleUjdmIcVyrpBP11c+7Jtw5Z+t6IiLKVEi6/LspzsB4F5HSG9t/CvmuwREUDtnI8mI2IMIgofvN+Yp5FZxVW2uQa87DAx6cPfeQOIUqIpiqWsj2JL9CundHK39RSCM95mHlp8eSKp5oLR1a+UiG9tYkKuo9do3G/wAXalLFyMnT8SXisiwjyXwyHNO7XrB0jUVBDJ1bw5WdpUQrad0Jz04EZfHgvS6Lq7N5fhzsuyNDurc5tb2PHWaf7eCNa7RbACHC8LkMkbonljxcRgiIi+rwiIiIiIiIiIiIs1aCz+MSCNr2D1IHEKUWks3zdYsEdDFzR2do7vDcr4s1aCz+MSCNr2D1IHEKGaFsrbirGz7QloZesjy1GhH3IqCotHaSzfN1iwR0MXNHZ2ju8Nyzio5I3Ru2XLqtFWxVkQliOHqDuK/WuIIINCLwQq/m9zhCYDZeadSMLmPPtNh7/Heo+v1riCCDQi8EL1DM6J14UNo2dFXxbD89DqPu5Xu22WWwJcgnEVP3Ro3k0HmoRNTLoj3Pdi4knxXZZYtPMTbGNjO5RbSrtLqCja7r95NV1Clqp+tIAyVfYVkuoGudJdtk+g+c+SL6S8B0R7WMHKc8hrQNJJoB5lfNbvNNZ7npkzDx0Jfq1wMR2HkKnfyVBGwvcGhW1bVNpYHzO0HM6DzKq+RcmNlpeDBbhDaG11kdY+JqfFc1EWwgXC4Ljb3l7i52ZxRERfV5REREXU2jybzsKrR0odSNo7Q/upRa12Sebic60dGIb6aHafPHzV/WHtdZ9vSqKwoursuxu1X3hQTxCVlytLKr3UNQJNMiOH4zUYRcrKWT3wIhY/RgdBGghcVUJBBuK61HI2Roew3grQWMta/J8flXuhPoIrBpGhw7wvp4jSrvIT8OPDZEguD2PFWuGn5HZoXmhaSx1tY2T4lL4kF56cMn9TNTvQ6dBGZTVPV9l2XstbtyxP1g66Hvj+354+SvaLg5Gy3Am4QiS7w9px1tOpzdBXOVwCCLwucPY5ji1wuIRERfV4REREREREREREWatBZ/GJBG17B6kDiFKLSWb5usWCOhi5o7O0d3huV8WatDkDrRIQ2vbxIHEKGaFsrbirGz7QloZesjy1GhH3IqCouztDBgMjEQHVHaA6rTqadI4LrFQvbsuIXWqeYTxNkAIvF+OBREReVOvtJSb40RkOG3lPeQ1oGkm5ehbNZCZJS0OCy8tFXu9556zvPDYAshmtsbzLRNR20iPH0TTi1hxdsc4em9UNXFHDsDbOZXOOkdpiok/Txnstz4n8fKIiLOWqIiIiIiIiIvlMy7YjS14qHXH+619URFMbXWVrVjsRUwolPQ/EKZzMs6G8seOS5txB/uC9JT0iyMwteLtB0g6wdanFrLIVufc4fVxALjsPy0aFhVNN1nabn7rZrEto0Z6mXGM/1/G8eY4y9FyJ6QiQXlsRtCPIjWDpC46pyCDcV0lj2yNDmG8Fc7I+W48pEESXiFjtNMHDU5uBCq1ms60tHoybpLRMOV7I/i7H4rtqjaKaKd8WWSra+yaeuH7gudvGf5816dhxA4AtIcDeCDUEbDpX9Lzpke003KH/XjPYPdxYd7HVHotrkvPNEFBNS7X96CeSfyOqD5hWLK1ju9gtLqujFVEb4iHjkfXD1VWRY6TzrZOf1nxIP/ACQyfVnKXaQrc5OdhNwh953J/dRZImjOTgqSSzquPvRO5Fd6i6Z1ssnj/wDZA8IjTwXCmM4+TGYzIcdTGPd6htPVfTKwZkLw2hqX4Njcf+T8LTIp7lDPJLN+ogRYp1vIY305R9AshljOhPx6hjxLtOiCKO/+hqfKigfVxNyN6tabo7WzHtN2Rx+Biq1l21UrJNrHigO0Q23xDuYOJoNqktrc40xO1ZDrAge609J333fAXb1k4kQuJLiXE3kk1JO0nFfyq+WrfJgMAtws/o/T0hD39t285DwHyiIixFsSLf5uLBGYc2Zmm/QtNYbHe0I0ke4PXdVfSwmbR0bkx51pbDxZCNzn6i4dlmzE7BjWmMDQAAABcAMABgAFY01Lf23rS7ct4MBp6Y46ndwHHjp45f0iIrVaCiIiIiIiIiIiIiIiIi+UxLMiNLXgOB0H+3FfVERYS0ljAWmredh4gjrs23cR4hTPK9mYsCrm/SQ/eAvH3h8cF6HXUZSs5Ci1Lfo362i472/JY81OyXPNW9nWvUUBuYb27jl5bvt687oqXaDN9i4s5s+/CFWn7zdHosVP2XmIVSG843XDv824qqkpZGaXhb/RW7SVVw2tl244cjkffgupRCKIsZXiIiIiVRERERERERczJ2R48y7kwIT4p7guG84DxW/s9mfcaOnonJGPNQjU/iiYDwrvUscL5O6FXVdp0tIP3Xi/dmeXysBkvJEeaiCHLw3RHHQ3AbXOwaNpVashmxhSvJizXJjxheB7Nh2A9Z20+A0rXZMyTAlmBkvDbCaNDRjtJxcdpXLVpDSNZi7ErRLS6RTVQMcPYZ6n48BzRERZq1lERERERERERERERERERERERERERERF183kGBFvLOSdbLj8j4hdgiIshlLN9Di+4/8A5G0P523rMz2ao9hr2/ccHDydeqqijdEx/eCzYK+pp8IpCBuvw5ZKIR82ky3Au/FDcPUVXCfYKbGhp/MOLVfEUBo4jorRnSSvbm4HxA/y5QRmb+dODB+r4NXMl81087EBu+v8gFb0XwUUS9O6TVxyIHl8qVSOZt5+ujhuxov+K0+TM18hBoXMMY/aG78q1yKZtPG3Jqr57XrZ8Hynyw9rl8peVZDaGw2NY0YBoAHkF9URTKsREREREREREREREREREREREREREREREREREREREREREREREREREREREREREREREREREREREREREREREREX/9k="/>
          <p:cNvSpPr>
            <a:spLocks noChangeAspect="1" noChangeArrowheads="1"/>
          </p:cNvSpPr>
          <p:nvPr/>
        </p:nvSpPr>
        <p:spPr bwMode="auto">
          <a:xfrm>
            <a:off x="1641476" y="-10414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ata:image/jpg;base64,/9j/4AAQSkZJRgABAQAAAQABAAD/2wCEAAkGBhAQEBEUDxETEBQSGBYUFRUQFRoZFhcYFhoVFRUZFxIXHCYhFxkjGRQVKy8kIycpLCwsFR49NTAqNSYrLDUBCQoKDgwOGQ8PGiokHyQpLDA1MjQvNSwtKjEsNSwsNS4zNSwsNSw0NSkwLC0sNSksMDUsNS01LC8uMDU1NTU1LP/AABEIAOEA4QMBIgACEQEDEQH/xAAcAAEBAQADAQEBAAAAAAAAAAAABwYEBQgDAQL/xABBEAABAgMDBwkECgIDAQEAAAABAAIDBBEGITEFB0FRYXGxEhMiMkJigZGhQ1LB0SMzY3KCkqKywvAUJHPS4ZNE/8QAGwEBAAIDAQEAAAAAAAAAAAAAAAMFBAYHAgH/xAA0EQABAwEFBAoBBQEBAQAAAAABAAIDBAURITFBElFhkQYTIjJxgaGx0fDhFCNiosGCUjP/2gAMAwEAAhEDEQA/ALiiIiIiIiIiIiIiIiIiIiIi4GUsvS0sP9iPDhaaOcOUdzMT4BZefzuSEO6EIsc62t5LfN5B9FG6VjO8VmQUFTUf/KMnyw55LbopXM56Xn6qUa3a+IT6Bo4rgPzxzxwhS4/C8/zUBrIhqrVnRuvdm0DzH+XqxooyM8M/7kufwP8A+65MDPNMjry8F33S5vElfBWRL07o1XjIA+arqKcyWeeAfrpaIzbDc1/oeStJk7ODk6PQNmGsJ0Rqs9XXHwKmbPG7Jyr57JrYMXxHyx9r1okX8seCAQQQcCMDuK/pTKsRERERERERERERERERERERERERERERERERF1mXrRy8lD5cw/k+60XvcdTW6eCkFqc48zOVYwmXgm7kMPScO+/TuFBvWPNUMizzVvZ1kVFeb2C5u85fn7eqNaLORJylWtd/kRR2IRFAe9EwHhU7FN8t5y56ZqGv/wAdh7MG4+MTreVBsWURVUlVI/W4LfqKwaSlAOztO3nHkMv94r9e8kkkkk4k4nxX4iLGV4iIiL6iIiIiIiIuxyTaGalTWXjPh7AatO9h6J8Qt/kDPDg2ehU0c5B/lDPwPgpeimjnfH3Sq2ssulqx+6wX7xgefyvSuTsqQZlgfAiNitOlp9CMQdhXKXm3JOWY8rEESXiOhu00wI1Obg4bCq3ZDObBmy2FM0gRjcDX6N57pPVOw+BOCs4atr8HYFaLaXR6alBki7TPUePyOS26IizVrKIiIiIiIiIiIiIiIiIiIiLLWyt1CkGcltIkY9VmgbXL+Lc20bJQy1hBiuuA1f3+4hRKbm3xXufEcXOcaklYVTU9X2W5+y2WxLFNaetlwjH9vxvPkOH1yplaNNRHRI7y9zteAGoDQFxERU5JJvK6UxjY2hjBcAiLk5OyfEmIrIUIAviGjQSAK7zcqxZzNNLwQHzh/wAh+PIFRCHxf40GxSxQPl7qrrQtSnoR+6cTkBmfvFSvJuRZiZNIEJ8Q90XDe7ALX5NzQzb6GM9kIaq1Ppgq/Al2Q2hsNrWNGDWAADcAvorJlExvexWlVXSeqlN0IDBzPrh6KeymZ+Xb9ZEc7z+BC7Bma6TGgeLa8SVskWSIYxk0KkktGrk70ruZWNfmyldAZ4wx8CF181mqhHqtYdzntPleFQkX0xMObRyXltdVMN7ZXD/o/KjmUs2bmVI5xm0gPb+ZtKLNztlZiHeGiINcO8/lxXodcCdyJBi9ZtD7zLj/AO+KgfRxOyFytabpFWwntO2hxH+jFecHNINDcRrX4rBaGwgcCXM50e+wUiDfr9dynOV7LxINXM+kYNIF43t+I9FXy0j48RiFt9n9IKerIY7sO3HI+B+bl0qIixFsSothc5boXJgTzi6HgyKbyzUHnS3biNowrLXAgEGoN4IwPivMKoObi3pgObLTTvonXQ3u9mTg0n3D6bsLGmqruw9aVblghwNRTDHUb+I48NfHOvIiK1WhIiIiIiIiIiIiIumtRaFknBc4npUNNmitN+Gsneu1mJhsNjnONA0VKhtvbROmY7m16LTeBhXVuaLt5KhnlETL1Z2XQOrqgR6Zk7h+cl0OVcpvmIrokQ1JwvrQalxERUBJJvK63HG2JgYwXAYIi+sKUe9r3NaXNYKuI0Ar5L5cvQc0kgHL0X61xBBBoReCFX83ucITAbLzTqRhcx59psPf471H1+tcQQQaEXghTQzOideFX2jZ0VfFsPz0Oo+7l6eRYDN7nCEwGy806kYXMefabD3+O9b9XkcjZG7TVyqso5aOUxSjH0PEIiIpFiIiIiIiIiIunyvZ1kWrodGP9HbxoO1dwiIoraWxx5TjDbyIg60PQ7a3UfQrFuaQaG4jWvR2V8kNmG6njqu+B1hSi1tmCS5zW8mKzrt94DSNZp5hV1TS39ti3Ow7ecwinqThod3A8OOnhlh0RFVLf1Xc11sufZ/ix3ViQx9E44vYOztc0eY3FUJeZ5GdfBiMiQncl7CHNI0EcQvQtm8uMnZaHGZdyhRzfdeLnN88NhGtXFHPtjYOYXN+kdmCnk/URjsuz4H8/K7NERZy1VERERERfxHjBjXOdg0EnwvRFjc41oOZhFrTeKeLj1B4Cp8AoqTXFae3mVTFj8knCr3fedfTwbTzWYVLWSbcl2gXTujlF+npBIR2n4+Wnz5ouRk+QiR4rIUJvKfEIa0bTr1DWdQXHVSzQWcoHzcQXmsOFXV23Dxu8HKCGPrHhqtLSrW0VO6Y56cTp93LuDYdsrLsEDplo+k1vd2nAfDUApxaSzfN1iwR0MXNHZ2ju8NyvizVoLP4xII2vYPUgcQrqSBr2bK5jR2rPS1BnBvvOI/9fdDooKi0dpLN83WLBHQxc0dnaO7w3LOKkkjdG7ZcupUVbFWRCWI4eoO4r9a4ggg0IvBCr+b3OEJgNl5p1IwuY8+02Hv8d6j6/WuIIINCLwQvUMzonXhQ2jZ0VfFsPz0Oo+7l6eRYDN7nCEwGy806kYXMefabD3+O9b9XkcjZG7TVyqso5aOUxSjH0PEIiIpFiIiIiIiIiIuntDkjnWctg6bNXaGrfq/9XcIiKA2syNzb+dYOg89IDQ75H5rPKzWxyG2rgR0IwP4XaaeNCFHpqXdDe5jri0kHwVNWQ7DtoZFdL6OWiamDqZD2meo05Zcl8lvM01oeZmTLvPQmOrXREaLvzCo3hqwa+ktMOhva9h5LmEOaRoLTUHzCxo3mNwcFd1tK2qgfC7Ucjoea9NouFkbKTZmXhRm4RGh1NROI8DUeC5q2EG8XhcbewscWuzGCIiL6vKLpLVzfIgcmtOWaH7o6R+Hmu7WDzkz/ACWPAPUh08Yh5PCi8uOyCVLDGZZGxjMkDngpHPTJixXvPacT4aPRfBEWuE3m8rtTGBjQ1uQwX1lZZ0V7GMFXPcGtGsuIA9SvR+SsnNl4EKCzqw2ho20xJ2k1Pioxmuybz2UYZN4gtdFO8dFv6ng+CuStKFlzS5aF0rqS6VkAyAvPifge6IiKxWmrNWgs/jEgja9g9SBxClFpLN83WLBHQxc0dnaO7w3K+LNWgs/jEgja9g9SBxChmhbK24qxs+0JaGXrI8tRoR9yKgqLR2ks3zdYsEdDFzR2do7vDcs4qOSN0btly6rRVsVZEJYjh6g7iv1riCCDQi8EKv5vc4QmA2XmnUjC5jz7TYe/x3qPr9a4ggg0IvBC9QzOideFDaNnRV8Ww/PQ6j7uXp5FgM3ucITAbLzTqRhcx59psPf471v1eRyNkbtNXKqyjlo5TFKMfQ8QiIikWIiIiIiIiIuDlqS52C5ukdJu8fO8eKiVtZGj2RAOuOS7e3DzH7Ve1LLfZMoyYaB1Dzjd2P7XHyWPUs24yFb2LUmnrY3aE3Hzw97ipmiIqFdbVhzPZT5yUiQSamC+o2NiXj9Qf5rfKNZoJ/kTr4ZN0WGbu8whw9OWrKrykdtRDguVdIIOprn3ZOuPPP1vRERZSokUozmzNRF2xGt/KD/1VXUazixKg7Yzz+75qCoN0TvBWtjN2q6Ify9sVhURFQLrqp2ZaVvm4h+zYPHludwaqip/maZ/qRzrjU8mM+aoCvaUXRNXJ7eeX18p4gcgEREWSqVERERZq0Fn8YkEbXsHqQOIUotJZvm6xYI6GLmjs7R3eG5XxZq0Fn8YkEbXsHqQOIUM0LZW3FWNn2hLQy9ZHlqNCPuRUFRaO0lm+brFgjoYuaOztHd4blnFRyRujdsuXVaKtirIhLEcPUHcV+tcQQQaEXghV/N7nCEwGy806kYXMefabD3+O9R9frXEEEGhF4IXqGZ0TrwobRs6Kvi2H56HUfdy9PIsBm9zhCYDZeadSMLmPPtNh7/Het+ryORsjdpq5VWUctHKYpRj6HiEREUixEREREWPttKBzh9pDLT6jg4LYLO2wbdBO1w86H4JmvocWm8KBFF9ZptIjxqc4epXyWsnBdvadoArQ5v5jkZSlTreW/na5n8lfl50sq+k9Jn7eF+9q9Fq2oD2COK590sbdURu/j7E/KIiKwWoIoxnBb0d0Vw/d8lZ1I84kDoxe7Gr4EuH8goKgXxO8Fa2M7Zroj/L3wU8REVAuuqv5mn/AOpHGqNXzYz5KgKX5lpq+bhn7N4/W13FqqCvaU3xNXJ7eYWV8o4g8wEREWSqVERERERERZq0Fn8YkEbXsHqQOIUotJZvm6xYI6GLmjs7R3eG5XxZq0Fn8YkEbXsHqQOIUM0LZW3FWNn2hLQy9ZHlqNCPuRUFRaO0lm+brFgjoYuaOztHd4blnFRyRujdsuXVaKtirIhLEcPUHcV+tcQQQaEXghV/N7nCEwGy806kYXMefabD3+O9R9frXEEEGhF4IXqGZ0TrwobRs6Kvi2H56HUfdy9PIsBm9zhCYDZeadSMLmPPtNh7/Het+ryORsjdpq5VWUctHKYpRj6HiEREUixEWftf1IX3jwWgWVtzMhrWd1sR58APkUyX0AuNwUPm3ViPOtzuJXyQlFrJxXb2jZaAu0sqys9Jj7eF+9q9FqA5v5fl5SlRqeXfka5/8VflbUA7BPFc+6WOvqI2/wAfcn4RERWC1BFOs4MlX/JFOswPH4QDxYVRVmLYy31b6XGrDxH8l5cNoEKWGQxSNkGYIPLFQdF956WMKI9h7LiPI3ei+C1wi43FdqY8PaHNyK12a3KXM5RYDcIzXQjvNHN/UwDxVxXmWUmXQojHsNHMc17TqLSCPUL0hkrKDZiBCis6sRocNlReDtBqPBWlC+9patB6V0xbKycZEXHxHyPZcpERWK05ERERERERERERZq0Fn8YkEbXsHqQOIUotJZvm6xYI6GLmjs7R3eG5XxZq0Fn8YkEbXsHqQOIUM0LZW3FWNn2hLQy9ZHlqNCPuRUFRaO0lm+brFgjoYuaOztHd4blnFRyRujdsuXVaKtirIhLEcPUHcV+tcQQQaEXghV/N7nCEwGy806kYXMefabD3+O9R9frXEEEGhF4IXqGZ0TrwobRs6Kvi2H56HUfdy9PIsBm9zhCYDZeadSMLmPPtNh7/AB3rfq8jkbI3aauVVlHLRymKUY+h4hFN85+UaNiAHsthDe7pO9CVRosQNaXG4NBJ3C8qF29yoYsYN1Ve7e/AeA4qOpfsRkrMsWmNRWxt0BvPgMfe4LLIiKhXW1us0Ejy518Qi6FDca955DR6ctWVYHM9kzkSkWMRQxn0G1sO4fqc/wAlvleUjdmIcVyrpBP11c+7Jtw5Z+t6IiLKVEi6/LspzsB4F5HSG9t/CvmuwREUDtnI8mI2IMIgofvN+Yp5FZxVW2uQa87DAx6cPfeQOIUqIpiqWsj2JL9CundHK39RSCM95mHlp8eSKp5oLR1a+UiG9tYkKuo9do3G/wAXalLFyMnT8SXisiwjyXwyHNO7XrB0jUVBDJ1bw5WdpUQrad0Jz04EZfHgvS6Lq7N5fhzsuyNDurc5tb2PHWaf7eCNa7RbACHC8LkMkbonljxcRgiIi+rwiIiIiIiIiIiIs1aCz+MSCNr2D1IHEKUWks3zdYsEdDFzR2do7vDcr4s1aCz+MSCNr2D1IHEKGaFsrbirGz7QloZesjy1GhH3IqCotHaSzfN1iwR0MXNHZ2ju8Nyzio5I3Ru2XLqtFWxVkQliOHqDuK/WuIIINCLwQq/m9zhCYDZeadSMLmPPtNh7/Heo+v1riCCDQi8EL1DM6J14UNo2dFXxbD89DqPu5Xu22WWwJcgnEVP3Ro3k0HmoRNTLoj3Pdi4knxXZZYtPMTbGNjO5RbSrtLqCja7r95NV1Clqp+tIAyVfYVkuoGudJdtk+g+c+SL6S8B0R7WMHKc8hrQNJJoB5lfNbvNNZ7npkzDx0Jfq1wMR2HkKnfyVBGwvcGhW1bVNpYHzO0HM6DzKq+RcmNlpeDBbhDaG11kdY+JqfFc1EWwgXC4Ljb3l7i52ZxRERfV5REREXU2jybzsKrR0odSNo7Q/upRa12Sebic60dGIb6aHafPHzV/WHtdZ9vSqKwoursuxu1X3hQTxCVlytLKr3UNQJNMiOH4zUYRcrKWT3wIhY/RgdBGghcVUJBBuK61HI2Roew3grQWMta/J8flXuhPoIrBpGhw7wvp4jSrvIT8OPDZEguD2PFWuGn5HZoXmhaSx1tY2T4lL4kF56cMn9TNTvQ6dBGZTVPV9l2XstbtyxP1g66Hvj+354+SvaLg5Gy3Am4QiS7w9px1tOpzdBXOVwCCLwucPY5ji1wuIRERfV4REREREREREREWatBZ/GJBG17B6kDiFKLSWb5usWCOhi5o7O0d3huV8WatDkDrRIQ2vbxIHEKGaFsrbirGz7QloZesjy1GhH3IqCouztDBgMjEQHVHaA6rTqadI4LrFQvbsuIXWqeYTxNkAIvF+OBREReVOvtJSb40RkOG3lPeQ1oGkm5ehbNZCZJS0OCy8tFXu9556zvPDYAshmtsbzLRNR20iPH0TTi1hxdsc4em9UNXFHDsDbOZXOOkdpiok/Txnstz4n8fKIiLOWqIiIiIiIiIvlMy7YjS14qHXH+619URFMbXWVrVjsRUwolPQ/EKZzMs6G8seOS5txB/uC9JT0iyMwteLtB0g6wdanFrLIVufc4fVxALjsPy0aFhVNN1nabn7rZrEto0Z6mXGM/1/G8eY4y9FyJ6QiQXlsRtCPIjWDpC46pyCDcV0lj2yNDmG8Fc7I+W48pEESXiFjtNMHDU5uBCq1ms60tHoybpLRMOV7I/i7H4rtqjaKaKd8WWSra+yaeuH7gudvGf5816dhxA4AtIcDeCDUEbDpX9Lzpke003KH/XjPYPdxYd7HVHotrkvPNEFBNS7X96CeSfyOqD5hWLK1ju9gtLqujFVEb4iHjkfXD1VWRY6TzrZOf1nxIP/ACQyfVnKXaQrc5OdhNwh953J/dRZImjOTgqSSzquPvRO5Fd6i6Z1ssnj/wDZA8IjTwXCmM4+TGYzIcdTGPd6htPVfTKwZkLw2hqX4Njcf+T8LTIp7lDPJLN+ogRYp1vIY305R9AshljOhPx6hjxLtOiCKO/+hqfKigfVxNyN6tabo7WzHtN2Rx+Biq1l21UrJNrHigO0Q23xDuYOJoNqktrc40xO1ZDrAge609J333fAXb1k4kQuJLiXE3kk1JO0nFfyq+WrfJgMAtws/o/T0hD39t285DwHyiIixFsSLf5uLBGYc2Zmm/QtNYbHe0I0ke4PXdVfSwmbR0bkx51pbDxZCNzn6i4dlmzE7BjWmMDQAAABcAMABgAFY01Lf23rS7ct4MBp6Y46ndwHHjp45f0iIrVaCiIiIiIiIiIiIiIiIi+UxLMiNLXgOB0H+3FfVERYS0ljAWmredh4gjrs23cR4hTPK9mYsCrm/SQ/eAvH3h8cF6HXUZSs5Ci1Lfo362i472/JY81OyXPNW9nWvUUBuYb27jl5bvt687oqXaDN9i4s5s+/CFWn7zdHosVP2XmIVSG843XDv824qqkpZGaXhb/RW7SVVw2tl244cjkffgupRCKIsZXiIiIiVRERERERERczJ2R48y7kwIT4p7guG84DxW/s9mfcaOnonJGPNQjU/iiYDwrvUscL5O6FXVdp0tIP3Xi/dmeXysBkvJEeaiCHLw3RHHQ3AbXOwaNpVashmxhSvJizXJjxheB7Nh2A9Z20+A0rXZMyTAlmBkvDbCaNDRjtJxcdpXLVpDSNZi7ErRLS6RTVQMcPYZ6n48BzRERZq1lERERERERERERERERERERERERERERF183kGBFvLOSdbLj8j4hdgiIshlLN9Di+4/8A5G0P523rMz2ao9hr2/ccHDydeqqijdEx/eCzYK+pp8IpCBuvw5ZKIR82ky3Au/FDcPUVXCfYKbGhp/MOLVfEUBo4jorRnSSvbm4HxA/y5QRmb+dODB+r4NXMl81087EBu+v8gFb0XwUUS9O6TVxyIHl8qVSOZt5+ujhuxov+K0+TM18hBoXMMY/aG78q1yKZtPG3Jqr57XrZ8Hynyw9rl8peVZDaGw2NY0YBoAHkF9URTKsREREREREREREREREREREREREREREREREREREREREREREREREREREREREREREREREREREREREREREREREX/9k="/>
          <p:cNvSpPr>
            <a:spLocks noChangeAspect="1" noChangeArrowheads="1"/>
          </p:cNvSpPr>
          <p:nvPr/>
        </p:nvSpPr>
        <p:spPr bwMode="auto">
          <a:xfrm>
            <a:off x="1641476" y="-10414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ata:image/jpg;base64,/9j/4AAQSkZJRgABAQAAAQABAAD/2wCEAAkGBhAQEBEUDxETEBQSGBYUFRUQFRoZFhcYFhoVFRUZFxIXHCYhFxkjGRQVKy8kIycpLCwsFR49NTAqNSYrLDUBCQoKDgwOGQ8PGiokHyQpLDA1MjQvNSwtKjEsNSwsNS4zNSwsNSw0NSkwLC0sNSksMDUsNS01LC8uMDU1NTU1LP/AABEIAOEA4QMBIgACEQEDEQH/xAAcAAEBAQADAQEBAAAAAAAAAAAABwYEBQgDAQL/xABBEAABAgMDBwkECgIDAQEAAAABAAIDBBEGITEFB0FRYXGxEhMiMkJigZGhQ1LB0SMzY3KCkqKywvAUJHPS4ZNE/8QAGwEBAAIDAQEAAAAAAAAAAAAAAAMFBAYHAgH/xAA0EQABAwEFBAoBBQEBAQAAAAABAAIDBAURITFBElFhkQYTIjJxgaGx0fDhFCNiosGCUjP/2gAMAwEAAhEDEQA/ALiiIiIiIiIiIiIiIiIiIiIi4GUsvS0sP9iPDhaaOcOUdzMT4BZefzuSEO6EIsc62t5LfN5B9FG6VjO8VmQUFTUf/KMnyw55LbopXM56Xn6qUa3a+IT6Bo4rgPzxzxwhS4/C8/zUBrIhqrVnRuvdm0DzH+XqxooyM8M/7kufwP8A+65MDPNMjry8F33S5vElfBWRL07o1XjIA+arqKcyWeeAfrpaIzbDc1/oeStJk7ODk6PQNmGsJ0Rqs9XXHwKmbPG7Jyr57JrYMXxHyx9r1okX8seCAQQQcCMDuK/pTKsRERERERERERERERERERERERERERERERERF1mXrRy8lD5cw/k+60XvcdTW6eCkFqc48zOVYwmXgm7kMPScO+/TuFBvWPNUMizzVvZ1kVFeb2C5u85fn7eqNaLORJylWtd/kRR2IRFAe9EwHhU7FN8t5y56ZqGv/wAdh7MG4+MTreVBsWURVUlVI/W4LfqKwaSlAOztO3nHkMv94r9e8kkkkk4k4nxX4iLGV4iIiL6iIiIiIiIuxyTaGalTWXjPh7AatO9h6J8Qt/kDPDg2ehU0c5B/lDPwPgpeimjnfH3Sq2ssulqx+6wX7xgefyvSuTsqQZlgfAiNitOlp9CMQdhXKXm3JOWY8rEESXiOhu00wI1Obg4bCq3ZDObBmy2FM0gRjcDX6N57pPVOw+BOCs4atr8HYFaLaXR6alBki7TPUePyOS26IizVrKIiIiIiIiIiIiIiIiIiIiLLWyt1CkGcltIkY9VmgbXL+Lc20bJQy1hBiuuA1f3+4hRKbm3xXufEcXOcaklYVTU9X2W5+y2WxLFNaetlwjH9vxvPkOH1yplaNNRHRI7y9zteAGoDQFxERU5JJvK6UxjY2hjBcAiLk5OyfEmIrIUIAviGjQSAK7zcqxZzNNLwQHzh/wAh+PIFRCHxf40GxSxQPl7qrrQtSnoR+6cTkBmfvFSvJuRZiZNIEJ8Q90XDe7ALX5NzQzb6GM9kIaq1Ppgq/Al2Q2hsNrWNGDWAADcAvorJlExvexWlVXSeqlN0IDBzPrh6KeymZ+Xb9ZEc7z+BC7Bma6TGgeLa8SVskWSIYxk0KkktGrk70ruZWNfmyldAZ4wx8CF181mqhHqtYdzntPleFQkX0xMObRyXltdVMN7ZXD/o/KjmUs2bmVI5xm0gPb+ZtKLNztlZiHeGiINcO8/lxXodcCdyJBi9ZtD7zLj/AO+KgfRxOyFytabpFWwntO2hxH+jFecHNINDcRrX4rBaGwgcCXM50e+wUiDfr9dynOV7LxINXM+kYNIF43t+I9FXy0j48RiFt9n9IKerIY7sO3HI+B+bl0qIixFsSothc5boXJgTzi6HgyKbyzUHnS3biNowrLXAgEGoN4IwPivMKoObi3pgObLTTvonXQ3u9mTg0n3D6bsLGmqruw9aVblghwNRTDHUb+I48NfHOvIiK1WhIiIiIiIiIiIiIumtRaFknBc4npUNNmitN+Gsneu1mJhsNjnONA0VKhtvbROmY7m16LTeBhXVuaLt5KhnlETL1Z2XQOrqgR6Zk7h+cl0OVcpvmIrokQ1JwvrQalxERUBJJvK63HG2JgYwXAYIi+sKUe9r3NaXNYKuI0Ar5L5cvQc0kgHL0X61xBBBoReCFX83ucITAbLzTqRhcx59psPf471H1+tcQQQaEXghTQzOideFX2jZ0VfFsPz0Oo+7l6eRYDN7nCEwGy806kYXMefabD3+O9b9XkcjZG7TVyqso5aOUxSjH0PEIiIpFiIiIiIiIiIunyvZ1kWrodGP9HbxoO1dwiIoraWxx5TjDbyIg60PQ7a3UfQrFuaQaG4jWvR2V8kNmG6njqu+B1hSi1tmCS5zW8mKzrt94DSNZp5hV1TS39ti3Ow7ecwinqThod3A8OOnhlh0RFVLf1Xc11sufZ/ix3ViQx9E44vYOztc0eY3FUJeZ5GdfBiMiQncl7CHNI0EcQvQtm8uMnZaHGZdyhRzfdeLnN88NhGtXFHPtjYOYXN+kdmCnk/URjsuz4H8/K7NERZy1VERERERfxHjBjXOdg0EnwvRFjc41oOZhFrTeKeLj1B4Cp8AoqTXFae3mVTFj8knCr3fedfTwbTzWYVLWSbcl2gXTujlF+npBIR2n4+Wnz5ouRk+QiR4rIUJvKfEIa0bTr1DWdQXHVSzQWcoHzcQXmsOFXV23Dxu8HKCGPrHhqtLSrW0VO6Y56cTp93LuDYdsrLsEDplo+k1vd2nAfDUApxaSzfN1iwR0MXNHZ2ju8NyvizVoLP4xII2vYPUgcQrqSBr2bK5jR2rPS1BnBvvOI/9fdDooKi0dpLN83WLBHQxc0dnaO7w3LOKkkjdG7ZcupUVbFWRCWI4eoO4r9a4ggg0IvBCr+b3OEJgNl5p1IwuY8+02Hv8d6j6/WuIIINCLwQvUMzonXhQ2jZ0VfFsPz0Oo+7l6eRYDN7nCEwGy806kYXMefabD3+O9b9XkcjZG7TVyqso5aOUxSjH0PEIiIpFiIiIiIiIiIuntDkjnWctg6bNXaGrfq/9XcIiKA2syNzb+dYOg89IDQ75H5rPKzWxyG2rgR0IwP4XaaeNCFHpqXdDe5jri0kHwVNWQ7DtoZFdL6OWiamDqZD2meo05Zcl8lvM01oeZmTLvPQmOrXREaLvzCo3hqwa+ktMOhva9h5LmEOaRoLTUHzCxo3mNwcFd1tK2qgfC7Ucjoea9NouFkbKTZmXhRm4RGh1NROI8DUeC5q2EG8XhcbewscWuzGCIiL6vKLpLVzfIgcmtOWaH7o6R+Hmu7WDzkz/ACWPAPUh08Yh5PCi8uOyCVLDGZZGxjMkDngpHPTJixXvPacT4aPRfBEWuE3m8rtTGBjQ1uQwX1lZZ0V7GMFXPcGtGsuIA9SvR+SsnNl4EKCzqw2ho20xJ2k1Pioxmuybz2UYZN4gtdFO8dFv6ng+CuStKFlzS5aF0rqS6VkAyAvPifge6IiKxWmrNWgs/jEgja9g9SBxClFpLN83WLBHQxc0dnaO7w3K+LNWgs/jEgja9g9SBxChmhbK24qxs+0JaGXrI8tRoR9yKgqLR2ks3zdYsEdDFzR2do7vDcs4qOSN0btly6rRVsVZEJYjh6g7iv1riCCDQi8EKv5vc4QmA2XmnUjC5jz7TYe/x3qPr9a4ggg0IvBC9QzOideFDaNnRV8Ww/PQ6j7uXp5FgM3ucITAbLzTqRhcx59psPf471v1eRyNkbtNXKqyjlo5TFKMfQ8QiIikWIiIiIiIiIuDlqS52C5ukdJu8fO8eKiVtZGj2RAOuOS7e3DzH7Ve1LLfZMoyYaB1Dzjd2P7XHyWPUs24yFb2LUmnrY3aE3Hzw97ipmiIqFdbVhzPZT5yUiQSamC+o2NiXj9Qf5rfKNZoJ/kTr4ZN0WGbu8whw9OWrKrykdtRDguVdIIOprn3ZOuPPP1vRERZSokUozmzNRF2xGt/KD/1VXUazixKg7Yzz+75qCoN0TvBWtjN2q6Ify9sVhURFQLrqp2ZaVvm4h+zYPHludwaqip/maZ/qRzrjU8mM+aoCvaUXRNXJ7eeX18p4gcgEREWSqVERERZq0Fn8YkEbXsHqQOIUotJZvm6xYI6GLmjs7R3eG5XxZq0Fn8YkEbXsHqQOIUM0LZW3FWNn2hLQy9ZHlqNCPuRUFRaO0lm+brFgjoYuaOztHd4blnFRyRujdsuXVaKtirIhLEcPUHcV+tcQQQaEXghV/N7nCEwGy806kYXMefabD3+O9R9frXEEEGhF4IXqGZ0TrwobRs6Kvi2H56HUfdy9PIsBm9zhCYDZeadSMLmPPtNh7/Het+ryORsjdpq5VWUctHKYpRj6HiEREUixEREREWPttKBzh9pDLT6jg4LYLO2wbdBO1w86H4JmvocWm8KBFF9ZptIjxqc4epXyWsnBdvadoArQ5v5jkZSlTreW/na5n8lfl50sq+k9Jn7eF+9q9Fq2oD2COK590sbdURu/j7E/KIiKwWoIoxnBb0d0Vw/d8lZ1I84kDoxe7Gr4EuH8goKgXxO8Fa2M7Zroj/L3wU8REVAuuqv5mn/AOpHGqNXzYz5KgKX5lpq+bhn7N4/W13FqqCvaU3xNXJ7eYWV8o4g8wEREWSqVERERERERZq0Fn8YkEbXsHqQOIUotJZvm6xYI6GLmjs7R3eG5XxZq0Fn8YkEbXsHqQOIUM0LZW3FWNn2hLQy9ZHlqNCPuRUFRaO0lm+brFgjoYuaOztHd4blnFRyRujdsuXVaKtirIhLEcPUHcV+tcQQQaEXghV/N7nCEwGy806kYXMefabD3+O9R9frXEEEGhF4IXqGZ0TrwobRs6Kvi2H56HUfdy9PIsBm9zhCYDZeadSMLmPPtNh7/Het+ryORsjdpq5VWUctHKYpRj6HiEREUixEWftf1IX3jwWgWVtzMhrWd1sR58APkUyX0AuNwUPm3ViPOtzuJXyQlFrJxXb2jZaAu0sqys9Jj7eF+9q9FqA5v5fl5SlRqeXfka5/8VflbUA7BPFc+6WOvqI2/wAfcn4RERWC1BFOs4MlX/JFOswPH4QDxYVRVmLYy31b6XGrDxH8l5cNoEKWGQxSNkGYIPLFQdF956WMKI9h7LiPI3ei+C1wi43FdqY8PaHNyK12a3KXM5RYDcIzXQjvNHN/UwDxVxXmWUmXQojHsNHMc17TqLSCPUL0hkrKDZiBCis6sRocNlReDtBqPBWlC+9patB6V0xbKycZEXHxHyPZcpERWK05ERERERERERERZq0Fn8YkEbXsHqQOIUotJZvm6xYI6GLmjs7R3eG5XxZq0Fn8YkEbXsHqQOIUM0LZW3FWNn2hLQy9ZHlqNCPuRUFRaO0lm+brFgjoYuaOztHd4blnFRyRujdsuXVaKtirIhLEcPUHcV+tcQQQaEXghV/N7nCEwGy806kYXMefabD3+O9R9frXEEEGhF4IXqGZ0TrwobRs6Kvi2H56HUfdy9PIsBm9zhCYDZeadSMLmPPtNh7/AB3rfq8jkbI3aauVVlHLRymKUY+h4hFN85+UaNiAHsthDe7pO9CVRosQNaXG4NBJ3C8qF29yoYsYN1Ve7e/AeA4qOpfsRkrMsWmNRWxt0BvPgMfe4LLIiKhXW1us0Ejy518Qi6FDca955DR6ctWVYHM9kzkSkWMRQxn0G1sO4fqc/wAlvleUjdmIcVyrpBP11c+7Jtw5Z+t6IiLKVEi6/LspzsB4F5HSG9t/CvmuwREUDtnI8mI2IMIgofvN+Yp5FZxVW2uQa87DAx6cPfeQOIUqIpiqWsj2JL9CundHK39RSCM95mHlp8eSKp5oLR1a+UiG9tYkKuo9do3G/wAXalLFyMnT8SXisiwjyXwyHNO7XrB0jUVBDJ1bw5WdpUQrad0Jz04EZfHgvS6Lq7N5fhzsuyNDurc5tb2PHWaf7eCNa7RbACHC8LkMkbonljxcRgiIi+rwiIiIiIiIiIiIs1aCz+MSCNr2D1IHEKUWks3zdYsEdDFzR2do7vDcr4s1aCz+MSCNr2D1IHEKGaFsrbirGz7QloZesjy1GhH3IqCotHaSzfN1iwR0MXNHZ2ju8Nyzio5I3Ru2XLqtFWxVkQliOHqDuK/WuIIINCLwQq/m9zhCYDZeadSMLmPPtNh7/Heo+v1riCCDQi8EL1DM6J14UNo2dFXxbD89DqPu5Xu22WWwJcgnEVP3Ro3k0HmoRNTLoj3Pdi4knxXZZYtPMTbGNjO5RbSrtLqCja7r95NV1Clqp+tIAyVfYVkuoGudJdtk+g+c+SL6S8B0R7WMHKc8hrQNJJoB5lfNbvNNZ7npkzDx0Jfq1wMR2HkKnfyVBGwvcGhW1bVNpYHzO0HM6DzKq+RcmNlpeDBbhDaG11kdY+JqfFc1EWwgXC4Ljb3l7i52ZxRERfV5REREXU2jybzsKrR0odSNo7Q/upRa12Sebic60dGIb6aHafPHzV/WHtdZ9vSqKwoursuxu1X3hQTxCVlytLKr3UNQJNMiOH4zUYRcrKWT3wIhY/RgdBGghcVUJBBuK61HI2Roew3grQWMta/J8flXuhPoIrBpGhw7wvp4jSrvIT8OPDZEguD2PFWuGn5HZoXmhaSx1tY2T4lL4kF56cMn9TNTvQ6dBGZTVPV9l2XstbtyxP1g66Hvj+354+SvaLg5Gy3Am4QiS7w9px1tOpzdBXOVwCCLwucPY5ji1wuIRERfV4REREREREREREWatBZ/GJBG17B6kDiFKLSWb5usWCOhi5o7O0d3huV8WatDkDrRIQ2vbxIHEKGaFsrbirGz7QloZesjy1GhH3IqCouztDBgMjEQHVHaA6rTqadI4LrFQvbsuIXWqeYTxNkAIvF+OBREReVOvtJSb40RkOG3lPeQ1oGkm5ehbNZCZJS0OCy8tFXu9556zvPDYAshmtsbzLRNR20iPH0TTi1hxdsc4em9UNXFHDsDbOZXOOkdpiok/Txnstz4n8fKIiLOWqIiIiIiIiIvlMy7YjS14qHXH+619URFMbXWVrVjsRUwolPQ/EKZzMs6G8seOS5txB/uC9JT0iyMwteLtB0g6wdanFrLIVufc4fVxALjsPy0aFhVNN1nabn7rZrEto0Z6mXGM/1/G8eY4y9FyJ6QiQXlsRtCPIjWDpC46pyCDcV0lj2yNDmG8Fc7I+W48pEESXiFjtNMHDU5uBCq1ms60tHoybpLRMOV7I/i7H4rtqjaKaKd8WWSra+yaeuH7gudvGf5816dhxA4AtIcDeCDUEbDpX9Lzpke003KH/XjPYPdxYd7HVHotrkvPNEFBNS7X96CeSfyOqD5hWLK1ju9gtLqujFVEb4iHjkfXD1VWRY6TzrZOf1nxIP/ACQyfVnKXaQrc5OdhNwh953J/dRZImjOTgqSSzquPvRO5Fd6i6Z1ssnj/wDZA8IjTwXCmM4+TGYzIcdTGPd6htPVfTKwZkLw2hqX4Njcf+T8LTIp7lDPJLN+ogRYp1vIY305R9AshljOhPx6hjxLtOiCKO/+hqfKigfVxNyN6tabo7WzHtN2Rx+Biq1l21UrJNrHigO0Q23xDuYOJoNqktrc40xO1ZDrAge609J333fAXb1k4kQuJLiXE3kk1JO0nFfyq+WrfJgMAtws/o/T0hD39t285DwHyiIixFsSLf5uLBGYc2Zmm/QtNYbHe0I0ke4PXdVfSwmbR0bkx51pbDxZCNzn6i4dlmzE7BjWmMDQAAABcAMABgAFY01Lf23rS7ct4MBp6Y46ndwHHjp45f0iIrVaCiIiIiIiIiIiIiIiIi+UxLMiNLXgOB0H+3FfVERYS0ljAWmredh4gjrs23cR4hTPK9mYsCrm/SQ/eAvH3h8cF6HXUZSs5Ci1Lfo362i472/JY81OyXPNW9nWvUUBuYb27jl5bvt687oqXaDN9i4s5s+/CFWn7zdHosVP2XmIVSG843XDv824qqkpZGaXhb/RW7SVVw2tl244cjkffgupRCKIsZXiIiIiVRERERERERczJ2R48y7kwIT4p7guG84DxW/s9mfcaOnonJGPNQjU/iiYDwrvUscL5O6FXVdp0tIP3Xi/dmeXysBkvJEeaiCHLw3RHHQ3AbXOwaNpVashmxhSvJizXJjxheB7Nh2A9Z20+A0rXZMyTAlmBkvDbCaNDRjtJxcdpXLVpDSNZi7ErRLS6RTVQMcPYZ6n48BzRERZq1lERERERERERERERERERERERERERERF183kGBFvLOSdbLj8j4hdgiIshlLN9Di+4/8A5G0P523rMz2ao9hr2/ccHDydeqqijdEx/eCzYK+pp8IpCBuvw5ZKIR82ky3Au/FDcPUVXCfYKbGhp/MOLVfEUBo4jorRnSSvbm4HxA/y5QRmb+dODB+r4NXMl81087EBu+v8gFb0XwUUS9O6TVxyIHl8qVSOZt5+ujhuxov+K0+TM18hBoXMMY/aG78q1yKZtPG3Jqr57XrZ8Hynyw9rl8peVZDaGw2NY0YBoAHkF9URTKsREREREREREREREREREREREREREREREREREREREREREREREREREREREREREREREREREREREREREREREREX/9k="/>
          <p:cNvSpPr>
            <a:spLocks noChangeAspect="1" noChangeArrowheads="1"/>
          </p:cNvSpPr>
          <p:nvPr/>
        </p:nvSpPr>
        <p:spPr bwMode="auto">
          <a:xfrm>
            <a:off x="1641476" y="-10414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4" name="Picture 10" descr="http://www.escapingthe9to5.com/wp-content/uploads/2011/01/N0.png"/>
          <p:cNvPicPr>
            <a:picLocks noChangeAspect="1" noChangeArrowheads="1"/>
          </p:cNvPicPr>
          <p:nvPr/>
        </p:nvPicPr>
        <p:blipFill>
          <a:blip r:embed="rId3" cstate="print"/>
          <a:srcRect/>
          <a:stretch>
            <a:fillRect/>
          </a:stretch>
        </p:blipFill>
        <p:spPr bwMode="auto">
          <a:xfrm>
            <a:off x="3276600" y="914401"/>
            <a:ext cx="5276850" cy="5276851"/>
          </a:xfrm>
          <a:prstGeom prst="rect">
            <a:avLst/>
          </a:prstGeom>
          <a:noFill/>
          <a:effectLst>
            <a:glow rad="101600">
              <a:srgbClr val="FFFF00">
                <a:alpha val="60000"/>
              </a:srgbClr>
            </a:glow>
          </a:effec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dissolve">
                                      <p:cBhvr>
                                        <p:cTn id="7"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http://2.bp.blogspot.com/-NJYP-bI1Lbc/UEo-0a7KpvI/AAAAAAAAAoI/9jl_Kws9SXc/s1600/Angels+in+heaven.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 name="Title 1"/>
          <p:cNvSpPr>
            <a:spLocks noGrp="1"/>
          </p:cNvSpPr>
          <p:nvPr>
            <p:ph type="ctrTitle"/>
          </p:nvPr>
        </p:nvSpPr>
        <p:spPr>
          <a:xfrm>
            <a:off x="2057400" y="1066801"/>
            <a:ext cx="7772400" cy="1470025"/>
          </a:xfrm>
        </p:spPr>
        <p:txBody>
          <a:bodyPr>
            <a:normAutofit/>
          </a:bodyPr>
          <a:lstStyle/>
          <a:p>
            <a:r>
              <a:rPr lang="en-US" sz="6000" dirty="0">
                <a:effectLst>
                  <a:glow rad="101600">
                    <a:srgbClr val="FFFF00">
                      <a:alpha val="60000"/>
                    </a:srgbClr>
                  </a:glow>
                </a:effectLst>
                <a:latin typeface="Arial Black" panose="020B0A04020102020204" pitchFamily="34" charset="0"/>
              </a:rPr>
              <a:t>LESS LIKE THIS!</a:t>
            </a:r>
          </a:p>
        </p:txBody>
      </p:sp>
      <p:pic>
        <p:nvPicPr>
          <p:cNvPr id="5" name="Picture 10" descr="http://www.escapingthe9to5.com/wp-content/uploads/2011/01/N0.png"/>
          <p:cNvPicPr>
            <a:picLocks noChangeAspect="1" noChangeArrowheads="1"/>
          </p:cNvPicPr>
          <p:nvPr/>
        </p:nvPicPr>
        <p:blipFill>
          <a:blip r:embed="rId3" cstate="print"/>
          <a:srcRect/>
          <a:stretch>
            <a:fillRect/>
          </a:stretch>
        </p:blipFill>
        <p:spPr bwMode="auto">
          <a:xfrm>
            <a:off x="3100243" y="-101600"/>
            <a:ext cx="5276850" cy="5276851"/>
          </a:xfrm>
          <a:prstGeom prst="rect">
            <a:avLst/>
          </a:prstGeom>
          <a:noFill/>
          <a:effectLst>
            <a:glow rad="101600">
              <a:srgbClr val="FFFF00">
                <a:alpha val="60000"/>
              </a:srgbClr>
            </a:glow>
          </a:effec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images5.fanpop.com/image/photos/27000000/garden-of-eden-art-picture-the-bible-27092885-840-630.jpg"/>
          <p:cNvPicPr>
            <a:picLocks noChangeAspect="1" noChangeArrowheads="1"/>
          </p:cNvPicPr>
          <p:nvPr/>
        </p:nvPicPr>
        <p:blipFill>
          <a:blip r:embed="rId2" cstate="print"/>
          <a:srcRect/>
          <a:stretch>
            <a:fillRect/>
          </a:stretch>
        </p:blipFill>
        <p:spPr bwMode="auto">
          <a:xfrm>
            <a:off x="0" y="0"/>
            <a:ext cx="12191999" cy="7467600"/>
          </a:xfrm>
          <a:prstGeom prst="rect">
            <a:avLst/>
          </a:prstGeom>
          <a:noFill/>
        </p:spPr>
      </p:pic>
      <p:sp>
        <p:nvSpPr>
          <p:cNvPr id="2" name="Title 1"/>
          <p:cNvSpPr>
            <a:spLocks noGrp="1"/>
          </p:cNvSpPr>
          <p:nvPr>
            <p:ph type="ctrTitle"/>
          </p:nvPr>
        </p:nvSpPr>
        <p:spPr/>
        <p:txBody>
          <a:bodyPr>
            <a:normAutofit/>
          </a:bodyPr>
          <a:lstStyle/>
          <a:p>
            <a:r>
              <a:rPr lang="en-US" sz="6000" dirty="0">
                <a:ln>
                  <a:solidFill>
                    <a:sysClr val="windowText" lastClr="000000"/>
                  </a:solidFill>
                </a:ln>
                <a:solidFill>
                  <a:schemeClr val="bg1"/>
                </a:solidFill>
                <a:effectLst>
                  <a:glow rad="101600">
                    <a:schemeClr val="tx2">
                      <a:alpha val="60000"/>
                    </a:schemeClr>
                  </a:glow>
                </a:effectLst>
                <a:latin typeface="Arial Black" panose="020B0A04020102020204" pitchFamily="34" charset="0"/>
              </a:rPr>
              <a:t>MORE LIKE THIS</a:t>
            </a:r>
            <a:r>
              <a:rPr lang="en-US" sz="6000" dirty="0">
                <a:solidFill>
                  <a:schemeClr val="bg1"/>
                </a:solidFill>
                <a:latin typeface="Arial Black" panose="020B0A04020102020204" pitchFamily="34" charset="0"/>
              </a:rPr>
              <a:t>!</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2.hubimg.com/u/8260461_f520.jpg"/>
          <p:cNvPicPr>
            <a:picLocks noChangeAspect="1" noChangeArrowheads="1"/>
          </p:cNvPicPr>
          <p:nvPr/>
        </p:nvPicPr>
        <p:blipFill>
          <a:blip r:embed="rId2" cstate="print"/>
          <a:srcRect/>
          <a:stretch>
            <a:fillRect/>
          </a:stretch>
        </p:blipFill>
        <p:spPr bwMode="auto">
          <a:xfrm>
            <a:off x="0" y="2362200"/>
            <a:ext cx="12192000" cy="4876800"/>
          </a:xfrm>
          <a:prstGeom prst="rect">
            <a:avLst/>
          </a:prstGeom>
          <a:noFill/>
        </p:spPr>
      </p:pic>
      <p:pic>
        <p:nvPicPr>
          <p:cNvPr id="29704" name="Picture 8" descr="http://naturespicwallpaper.com/wp-content/uploads/2013/11/urdu.co-34163121.jpg"/>
          <p:cNvPicPr>
            <a:picLocks noChangeAspect="1" noChangeArrowheads="1"/>
          </p:cNvPicPr>
          <p:nvPr/>
        </p:nvPicPr>
        <p:blipFill>
          <a:blip r:embed="rId3" cstate="print"/>
          <a:srcRect/>
          <a:stretch>
            <a:fillRect/>
          </a:stretch>
        </p:blipFill>
        <p:spPr bwMode="auto">
          <a:xfrm>
            <a:off x="0" y="0"/>
            <a:ext cx="12192000" cy="2743200"/>
          </a:xfrm>
          <a:prstGeom prst="rect">
            <a:avLst/>
          </a:prstGeom>
          <a:noFill/>
        </p:spPr>
      </p:pic>
      <p:sp>
        <p:nvSpPr>
          <p:cNvPr id="2" name="Title 1"/>
          <p:cNvSpPr>
            <a:spLocks noGrp="1"/>
          </p:cNvSpPr>
          <p:nvPr>
            <p:ph type="ctrTitle"/>
          </p:nvPr>
        </p:nvSpPr>
        <p:spPr>
          <a:xfrm>
            <a:off x="2209800" y="304800"/>
            <a:ext cx="7772400" cy="1905000"/>
          </a:xfrm>
        </p:spPr>
        <p:txBody>
          <a:bodyPr>
            <a:normAutofit fontScale="90000"/>
          </a:bodyPr>
          <a:lstStyle/>
          <a:p>
            <a:r>
              <a:rPr lang="en-US" i="1" dirty="0">
                <a:ln>
                  <a:solidFill>
                    <a:sysClr val="windowText" lastClr="000000"/>
                  </a:solidFill>
                </a:ln>
                <a:solidFill>
                  <a:schemeClr val="bg1"/>
                </a:solidFill>
                <a:effectLst>
                  <a:glow rad="101600">
                    <a:schemeClr val="tx1">
                      <a:alpha val="60000"/>
                    </a:schemeClr>
                  </a:glow>
                </a:effectLst>
                <a:latin typeface="Arial Black" pitchFamily="34" charset="0"/>
              </a:rPr>
              <a:t>Eden was a real place with trees, animals and people.</a:t>
            </a:r>
          </a:p>
        </p:txBody>
      </p:sp>
      <p:sp>
        <p:nvSpPr>
          <p:cNvPr id="3" name="Subtitle 2"/>
          <p:cNvSpPr>
            <a:spLocks noGrp="1"/>
          </p:cNvSpPr>
          <p:nvPr>
            <p:ph type="subTitle" idx="1"/>
          </p:nvPr>
        </p:nvSpPr>
        <p:spPr>
          <a:xfrm>
            <a:off x="1066800" y="2819400"/>
            <a:ext cx="9982200" cy="3733800"/>
          </a:xfrm>
        </p:spPr>
        <p:txBody>
          <a:bodyPr>
            <a:normAutofit/>
          </a:bodyPr>
          <a:lstStyle/>
          <a:p>
            <a:r>
              <a:rPr lang="en-US" sz="4400" b="1" dirty="0">
                <a:ln>
                  <a:solidFill>
                    <a:sysClr val="windowText" lastClr="000000"/>
                  </a:solidFill>
                </a:ln>
                <a:solidFill>
                  <a:srgbClr val="FFFF00"/>
                </a:solidFill>
                <a:effectLst>
                  <a:glow rad="101600">
                    <a:schemeClr val="tx1">
                      <a:alpha val="60000"/>
                    </a:schemeClr>
                  </a:glow>
                </a:effectLst>
                <a:latin typeface="Arial Black" pitchFamily="34" charset="0"/>
              </a:rPr>
              <a:t>Is the Eden in </a:t>
            </a:r>
            <a:r>
              <a:rPr lang="en-US" sz="4400" b="1" dirty="0">
                <a:ln>
                  <a:solidFill>
                    <a:sysClr val="windowText" lastClr="000000"/>
                  </a:solidFill>
                </a:ln>
                <a:solidFill>
                  <a:schemeClr val="bg1"/>
                </a:solidFill>
                <a:effectLst>
                  <a:glow rad="101600">
                    <a:schemeClr val="tx1">
                      <a:alpha val="60000"/>
                    </a:schemeClr>
                  </a:glow>
                </a:effectLst>
                <a:latin typeface="Arial Black" pitchFamily="34" charset="0"/>
              </a:rPr>
              <a:t>Paradise Regained</a:t>
            </a:r>
            <a:r>
              <a:rPr lang="en-US" sz="4400" b="1" dirty="0">
                <a:ln>
                  <a:solidFill>
                    <a:sysClr val="windowText" lastClr="000000"/>
                  </a:solidFill>
                </a:ln>
                <a:solidFill>
                  <a:srgbClr val="FFFF00"/>
                </a:solidFill>
                <a:effectLst>
                  <a:glow rad="101600">
                    <a:schemeClr val="tx1">
                      <a:alpha val="60000"/>
                    </a:schemeClr>
                  </a:glow>
                </a:effectLst>
                <a:latin typeface="Arial Black" pitchFamily="34" charset="0"/>
              </a:rPr>
              <a:t> in heaven </a:t>
            </a:r>
            <a:r>
              <a:rPr lang="en-US" sz="4400" b="1" i="1" dirty="0">
                <a:ln>
                  <a:solidFill>
                    <a:sysClr val="windowText" lastClr="000000"/>
                  </a:solidFill>
                </a:ln>
                <a:solidFill>
                  <a:schemeClr val="bg1"/>
                </a:solidFill>
                <a:effectLst>
                  <a:glow rad="101600">
                    <a:schemeClr val="tx1">
                      <a:alpha val="60000"/>
                    </a:schemeClr>
                  </a:glow>
                </a:effectLst>
                <a:latin typeface="Arial Black" pitchFamily="34" charset="0"/>
              </a:rPr>
              <a:t>less</a:t>
            </a:r>
            <a:r>
              <a:rPr lang="en-US" sz="4400" b="1" dirty="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4400" b="1" i="1" dirty="0">
                <a:ln>
                  <a:solidFill>
                    <a:sysClr val="windowText" lastClr="000000"/>
                  </a:solidFill>
                </a:ln>
                <a:solidFill>
                  <a:schemeClr val="bg1"/>
                </a:solidFill>
                <a:effectLst>
                  <a:glow rad="101600">
                    <a:schemeClr val="tx1">
                      <a:alpha val="60000"/>
                    </a:schemeClr>
                  </a:glow>
                </a:effectLst>
                <a:latin typeface="Arial Black" pitchFamily="34" charset="0"/>
              </a:rPr>
              <a:t>than</a:t>
            </a:r>
            <a:r>
              <a:rPr lang="en-US" sz="4400" b="1" dirty="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4400" b="1" dirty="0">
                <a:ln>
                  <a:solidFill>
                    <a:sysClr val="windowText" lastClr="000000"/>
                  </a:solidFill>
                </a:ln>
                <a:solidFill>
                  <a:srgbClr val="FFFF00"/>
                </a:solidFill>
                <a:effectLst>
                  <a:glow rad="101600">
                    <a:schemeClr val="tx1">
                      <a:alpha val="60000"/>
                    </a:schemeClr>
                  </a:glow>
                </a:effectLst>
                <a:latin typeface="Arial Black" pitchFamily="34" charset="0"/>
              </a:rPr>
              <a:t>the original or perhaps even </a:t>
            </a:r>
            <a:r>
              <a:rPr lang="en-US" sz="4400" b="1" i="1" dirty="0">
                <a:ln>
                  <a:solidFill>
                    <a:sysClr val="windowText" lastClr="000000"/>
                  </a:solidFill>
                </a:ln>
                <a:solidFill>
                  <a:schemeClr val="bg1"/>
                </a:solidFill>
                <a:effectLst>
                  <a:glow rad="101600">
                    <a:schemeClr val="tx1">
                      <a:alpha val="60000"/>
                    </a:schemeClr>
                  </a:glow>
                </a:effectLst>
                <a:latin typeface="Arial Black" pitchFamily="34" charset="0"/>
              </a:rPr>
              <a:t>better than </a:t>
            </a:r>
            <a:r>
              <a:rPr lang="en-US" sz="4400" b="1" dirty="0">
                <a:ln>
                  <a:solidFill>
                    <a:sysClr val="windowText" lastClr="000000"/>
                  </a:solidFill>
                </a:ln>
                <a:solidFill>
                  <a:srgbClr val="FFFF00"/>
                </a:solidFill>
                <a:effectLst>
                  <a:glow rad="101600">
                    <a:schemeClr val="tx1">
                      <a:alpha val="60000"/>
                    </a:schemeClr>
                  </a:glow>
                </a:effectLst>
                <a:latin typeface="Arial Black" pitchFamily="34" charset="0"/>
              </a:rPr>
              <a:t>the original?</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22272</TotalTime>
  <Words>746</Words>
  <Application>Microsoft Office PowerPoint</Application>
  <PresentationFormat>Widescreen</PresentationFormat>
  <Paragraphs>67</Paragraphs>
  <Slides>36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Arial Black</vt:lpstr>
      <vt:lpstr>Berlin Sans FB Demi</vt:lpstr>
      <vt:lpstr>Calibri</vt:lpstr>
      <vt:lpstr>Cooper Black</vt:lpstr>
      <vt:lpstr>Office Theme</vt:lpstr>
      <vt:lpstr>PowerPoint Presentation</vt:lpstr>
      <vt:lpstr>IT’S ALL ABOUT HEAVEN – AND YOU!</vt:lpstr>
      <vt:lpstr>PowerPoint Presentation</vt:lpstr>
      <vt:lpstr>PARADISE LOST by John Milton 1557</vt:lpstr>
      <vt:lpstr>TREE OF LIFE</vt:lpstr>
      <vt:lpstr>PowerPoint Presentation</vt:lpstr>
      <vt:lpstr>LESS LIKE THIS!</vt:lpstr>
      <vt:lpstr>MORE LIKE THIS!</vt:lpstr>
      <vt:lpstr>Eden was a real place with trees, animals and people.</vt:lpstr>
      <vt:lpstr>PowerPoint Presentation</vt:lpstr>
      <vt:lpstr>PowerPoint Presentation</vt:lpstr>
      <vt:lpstr>PowerPoint Presentation</vt:lpstr>
      <vt:lpstr>PowerPoint Presentation</vt:lpstr>
      <vt:lpstr>1.  HEAVEN IS NOT THE OPPOSITE OF EARTH</vt:lpstr>
      <vt:lpstr>Because the creature itself also shall be delivered from the bondage of corruption into the glorious liberty of the children of God.</vt:lpstr>
      <vt:lpstr>For we know that the whole creation groaneth and travaileth in pain together until now…</vt:lpstr>
      <vt:lpstr>…and not only they, but ourselves also, which have the firstfruits of the Spirit, even we ourselves groan within ourselves, waiting for the adoption, to wit, the redemption of our body.  Rom. 8:21-23 </vt:lpstr>
      <vt:lpstr>1.  HEAVEN IS NOT THE OPPOSITE OF EARTH</vt:lpstr>
      <vt:lpstr>“Whom (Christ) the heaven must receive until the times of restitution of all things, which God hath spoken by the mouth of all His holy prophets since the world began.”               Acts 3:21</vt:lpstr>
      <vt:lpstr>The original earth was destroyed             (not eliminated)       by water!</vt:lpstr>
      <vt:lpstr>Our present earth will be destroyed       (not eliminated) by fire</vt:lpstr>
      <vt:lpstr>God will create a New Heaven &amp; a New Earth </vt:lpstr>
      <vt:lpstr> “first” = Gr. “prote” [prototype] i.e. (Pattern for the finished product!)</vt:lpstr>
      <vt:lpstr>NEW HEAVEN &amp;</vt:lpstr>
      <vt:lpstr>PowerPoint Presentation</vt:lpstr>
      <vt:lpstr>PowerPoint Presentation</vt:lpstr>
      <vt:lpstr>2.  “HEAVEN” INCLUDES THE NEW EARTH</vt:lpstr>
      <vt:lpstr>And I heard a great voice out of heaven saying, Behold, the tabernacle of God is with men, and He will dwell with them, and they shall be His people, and God Himself will be with them, and be          their God.  Rev. 21:3</vt:lpstr>
      <vt:lpstr>2.  “HEAVEN” INCLUDES THE NEW EARTH</vt:lpstr>
      <vt:lpstr>For I know that my Redeemer liveth, and that He shall stand at the latter day upon the earth…in my flesh shall I see God:  Whom I shall see for myself, and mine eyes shall behold… Job. 19:25,26</vt:lpstr>
      <vt:lpstr>2.  “HEAVEN” INCLUDES THE NEW EARTH</vt:lpstr>
      <vt:lpstr>Beloved, now are we the sons of God, and it doth not yet appear what we shall be:  but we know that when He shall appear, we shall be like Him; for we shall see Him as He is. 1 John 3:2</vt:lpstr>
      <vt:lpstr>PARADISE REGAINED</vt:lpstr>
      <vt:lpstr>PARADISE REGAINED</vt:lpstr>
      <vt:lpstr>PARADISE REGAINED</vt:lpstr>
      <vt:lpstr>PARADISE REGAINED</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PARADISE LOST by John Milton</dc:title>
  <dc:creator>Paul</dc:creator>
  <cp:lastModifiedBy>Paul Fedena</cp:lastModifiedBy>
  <cp:revision>59</cp:revision>
  <dcterms:created xsi:type="dcterms:W3CDTF">2011-08-07T00:14:26Z</dcterms:created>
  <dcterms:modified xsi:type="dcterms:W3CDTF">2018-10-21T12:28:38Z</dcterms:modified>
</cp:coreProperties>
</file>